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da0dba65b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d8f8a50fa441f"/>
  </p:sldMasterIdLst>
  <p:sldIdLst>
    <p:sldId xmlns:r="http://schemas.openxmlformats.org/officeDocument/2006/relationships" id="256" r:id="Rfd1258c8262148b8"/>
    <p:sldId xmlns:r="http://schemas.openxmlformats.org/officeDocument/2006/relationships" id="257" r:id="R32173d7a3be84ab1"/>
    <p:sldId xmlns:r="http://schemas.openxmlformats.org/officeDocument/2006/relationships" id="258" r:id="R1d94c012ef2f41de"/>
    <p:sldId xmlns:r="http://schemas.openxmlformats.org/officeDocument/2006/relationships" id="259" r:id="R3217c1a15b16469c"/>
    <p:sldId xmlns:r="http://schemas.openxmlformats.org/officeDocument/2006/relationships" id="260" r:id="R5b8424282fc64e67"/>
    <p:sldId xmlns:r="http://schemas.openxmlformats.org/officeDocument/2006/relationships" id="261" r:id="Rb26a8fafd3f24f68"/>
    <p:sldId xmlns:r="http://schemas.openxmlformats.org/officeDocument/2006/relationships" id="262" r:id="R109ca733efe7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d8f8a50fa441f" /><Relationship Type="http://schemas.openxmlformats.org/officeDocument/2006/relationships/slide" Target="/ppt/slides/slide1.xml" Id="Rfd1258c8262148b8" /><Relationship Type="http://schemas.openxmlformats.org/officeDocument/2006/relationships/slide" Target="/ppt/slides/slide2.xml" Id="R32173d7a3be84ab1" /><Relationship Type="http://schemas.openxmlformats.org/officeDocument/2006/relationships/slide" Target="/ppt/slides/slide3.xml" Id="R1d94c012ef2f41de" /><Relationship Type="http://schemas.openxmlformats.org/officeDocument/2006/relationships/slide" Target="/ppt/slides/slide4.xml" Id="R3217c1a15b16469c" /><Relationship Type="http://schemas.openxmlformats.org/officeDocument/2006/relationships/slide" Target="/ppt/slides/slide5.xml" Id="R5b8424282fc64e67" /><Relationship Type="http://schemas.openxmlformats.org/officeDocument/2006/relationships/slide" Target="/ppt/slides/slide6.xml" Id="Rb26a8fafd3f24f68" /><Relationship Type="http://schemas.openxmlformats.org/officeDocument/2006/relationships/slide" Target="/ppt/slides/slide7.xml" Id="R109ca733efe7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f2a1d754a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faf6903c4d91" /><Relationship Type="http://schemas.openxmlformats.org/officeDocument/2006/relationships/theme" Target="/ppt/slideMasters/theme/theme1.xml" Id="R93d01bf53020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9faf6903c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788bfec1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c289b6b1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9dc7d216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26407211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2db24734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316b0b5d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93d97993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