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cdbaf0b98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913966952435c"/>
  </p:sldMasterIdLst>
  <p:sldIdLst>
    <p:sldId xmlns:r="http://schemas.openxmlformats.org/officeDocument/2006/relationships" id="256" r:id="Rfbe5cc5d65b24e3d"/>
    <p:sldId xmlns:r="http://schemas.openxmlformats.org/officeDocument/2006/relationships" id="257" r:id="Rdf0594d148ff4465"/>
    <p:sldId xmlns:r="http://schemas.openxmlformats.org/officeDocument/2006/relationships" id="258" r:id="R70a1faaf0ce74497"/>
    <p:sldId xmlns:r="http://schemas.openxmlformats.org/officeDocument/2006/relationships" id="259" r:id="Re6257f2988424db1"/>
    <p:sldId xmlns:r="http://schemas.openxmlformats.org/officeDocument/2006/relationships" id="260" r:id="R0bf5869f4a604d1d"/>
    <p:sldId xmlns:r="http://schemas.openxmlformats.org/officeDocument/2006/relationships" id="261" r:id="R36108f26a71841e1"/>
    <p:sldId xmlns:r="http://schemas.openxmlformats.org/officeDocument/2006/relationships" id="262" r:id="Rd72dcefde0bb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913966952435c" /><Relationship Type="http://schemas.openxmlformats.org/officeDocument/2006/relationships/slide" Target="/ppt/slides/slide1.xml" Id="Rfbe5cc5d65b24e3d" /><Relationship Type="http://schemas.openxmlformats.org/officeDocument/2006/relationships/slide" Target="/ppt/slides/slide2.xml" Id="Rdf0594d148ff4465" /><Relationship Type="http://schemas.openxmlformats.org/officeDocument/2006/relationships/slide" Target="/ppt/slides/slide3.xml" Id="R70a1faaf0ce74497" /><Relationship Type="http://schemas.openxmlformats.org/officeDocument/2006/relationships/slide" Target="/ppt/slides/slide4.xml" Id="Re6257f2988424db1" /><Relationship Type="http://schemas.openxmlformats.org/officeDocument/2006/relationships/slide" Target="/ppt/slides/slide5.xml" Id="R0bf5869f4a604d1d" /><Relationship Type="http://schemas.openxmlformats.org/officeDocument/2006/relationships/slide" Target="/ppt/slides/slide6.xml" Id="R36108f26a71841e1" /><Relationship Type="http://schemas.openxmlformats.org/officeDocument/2006/relationships/slide" Target="/ppt/slides/slide7.xml" Id="Rd72dcefde0bb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20348a7a1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713957654616" /><Relationship Type="http://schemas.openxmlformats.org/officeDocument/2006/relationships/theme" Target="/ppt/slideMasters/theme/theme1.xml" Id="R2b3e7328914f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571395765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31fff6d1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1176346c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04ef9ca7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6739033f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e7f8a9a7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5d77ae83e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f9c90004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ELEKTRO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ELEKTRO 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10 118 706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VIDAR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HAUGLUND THOMAS W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984 612 982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ELEKTRO SERVICE AS</a:t>
            </a:r>
          </a:p>
        </p:txBody>
      </p:sp>
    </p:spTree>
  </p:cSld>
  <p:clrMapOvr>
    <a:masterClrMapping xmlns:a="http://schemas.openxmlformats.org/drawingml/2006/main"/>
  </p:clrMapOvr>
</p:sld>
</file>