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2a6d377b55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7fad914ce4c0e"/>
  </p:sldMasterIdLst>
  <p:sldIdLst>
    <p:sldId xmlns:r="http://schemas.openxmlformats.org/officeDocument/2006/relationships" id="256" r:id="Rc06ab2544da5484a"/>
    <p:sldId xmlns:r="http://schemas.openxmlformats.org/officeDocument/2006/relationships" id="257" r:id="Rb64e9ae141b44fdb"/>
    <p:sldId xmlns:r="http://schemas.openxmlformats.org/officeDocument/2006/relationships" id="258" r:id="Rfd8abce9a7214390"/>
    <p:sldId xmlns:r="http://schemas.openxmlformats.org/officeDocument/2006/relationships" id="259" r:id="Re2d96f97512c4ef5"/>
    <p:sldId xmlns:r="http://schemas.openxmlformats.org/officeDocument/2006/relationships" id="260" r:id="Rbfb89ef5cbf447a0"/>
    <p:sldId xmlns:r="http://schemas.openxmlformats.org/officeDocument/2006/relationships" id="261" r:id="R2d7da3d23bfd44e1"/>
    <p:sldId xmlns:r="http://schemas.openxmlformats.org/officeDocument/2006/relationships" id="262" r:id="Ra1165a8e758042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7fad914ce4c0e" /><Relationship Type="http://schemas.openxmlformats.org/officeDocument/2006/relationships/slide" Target="/ppt/slides/slide1.xml" Id="Rc06ab2544da5484a" /><Relationship Type="http://schemas.openxmlformats.org/officeDocument/2006/relationships/slide" Target="/ppt/slides/slide2.xml" Id="Rb64e9ae141b44fdb" /><Relationship Type="http://schemas.openxmlformats.org/officeDocument/2006/relationships/slide" Target="/ppt/slides/slide3.xml" Id="Rfd8abce9a7214390" /><Relationship Type="http://schemas.openxmlformats.org/officeDocument/2006/relationships/slide" Target="/ppt/slides/slide4.xml" Id="Re2d96f97512c4ef5" /><Relationship Type="http://schemas.openxmlformats.org/officeDocument/2006/relationships/slide" Target="/ppt/slides/slide5.xml" Id="Rbfb89ef5cbf447a0" /><Relationship Type="http://schemas.openxmlformats.org/officeDocument/2006/relationships/slide" Target="/ppt/slides/slide6.xml" Id="R2d7da3d23bfd44e1" /><Relationship Type="http://schemas.openxmlformats.org/officeDocument/2006/relationships/slide" Target="/ppt/slides/slide7.xml" Id="Ra1165a8e758042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78e511a83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424aff84444ce" /><Relationship Type="http://schemas.openxmlformats.org/officeDocument/2006/relationships/theme" Target="/ppt/slideMasters/theme/theme1.xml" Id="Rf5a2e3d3bc48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c424aff844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43cd777af4a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f9be57c0e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9fccca2f5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fce62d83247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bd4b9f14444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9f50bdfdb49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8e3c7ad58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KW-BYGG HORNNES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KW-BYGG HORNNES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KW-BYGG HORNNES AS ble etablert [år] og holder til i Hornnes.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KW-BYGG HORNNES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KW-BYGG HORNNES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KW-BYGG HORNNES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25 890 746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1 811 095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3 188 205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15 661 878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KW-BYGG HORNNES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KW-BYGG HORNNES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Kjetsåvegen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4737 Hornnes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984 620 586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KW-BYGG HORNNES AS</a:t>
            </a:r>
          </a:p>
        </p:txBody>
      </p:sp>
    </p:spTree>
  </p:cSld>
  <p:clrMapOvr>
    <a:masterClrMapping xmlns:a="http://schemas.openxmlformats.org/drawingml/2006/main"/>
  </p:clrMapOvr>
</p:sld>
</file>