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27d3fce2e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5d27847d845ee"/>
  </p:sldMasterIdLst>
  <p:sldIdLst>
    <p:sldId xmlns:r="http://schemas.openxmlformats.org/officeDocument/2006/relationships" id="256" r:id="Rfd3bc7b9cba14fec"/>
    <p:sldId xmlns:r="http://schemas.openxmlformats.org/officeDocument/2006/relationships" id="257" r:id="R50ba007cbd98457a"/>
    <p:sldId xmlns:r="http://schemas.openxmlformats.org/officeDocument/2006/relationships" id="258" r:id="Re44f23b40527460e"/>
    <p:sldId xmlns:r="http://schemas.openxmlformats.org/officeDocument/2006/relationships" id="259" r:id="Rc853b27f3abe4429"/>
    <p:sldId xmlns:r="http://schemas.openxmlformats.org/officeDocument/2006/relationships" id="260" r:id="Rea199eb4ecdd46e8"/>
    <p:sldId xmlns:r="http://schemas.openxmlformats.org/officeDocument/2006/relationships" id="261" r:id="R0bda699627714a4e"/>
    <p:sldId xmlns:r="http://schemas.openxmlformats.org/officeDocument/2006/relationships" id="262" r:id="Rfdcb854aae36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5d27847d845ee" /><Relationship Type="http://schemas.openxmlformats.org/officeDocument/2006/relationships/slide" Target="/ppt/slides/slide1.xml" Id="Rfd3bc7b9cba14fec" /><Relationship Type="http://schemas.openxmlformats.org/officeDocument/2006/relationships/slide" Target="/ppt/slides/slide2.xml" Id="R50ba007cbd98457a" /><Relationship Type="http://schemas.openxmlformats.org/officeDocument/2006/relationships/slide" Target="/ppt/slides/slide3.xml" Id="Re44f23b40527460e" /><Relationship Type="http://schemas.openxmlformats.org/officeDocument/2006/relationships/slide" Target="/ppt/slides/slide4.xml" Id="Rc853b27f3abe4429" /><Relationship Type="http://schemas.openxmlformats.org/officeDocument/2006/relationships/slide" Target="/ppt/slides/slide5.xml" Id="Rea199eb4ecdd46e8" /><Relationship Type="http://schemas.openxmlformats.org/officeDocument/2006/relationships/slide" Target="/ppt/slides/slide6.xml" Id="R0bda699627714a4e" /><Relationship Type="http://schemas.openxmlformats.org/officeDocument/2006/relationships/slide" Target="/ppt/slides/slide7.xml" Id="Rfdcb854aae36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8377f5b3f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2924bafb48d8" /><Relationship Type="http://schemas.openxmlformats.org/officeDocument/2006/relationships/theme" Target="/ppt/slideMasters/theme/theme1.xml" Id="R93f224b5c03c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02924bafb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75a34607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928da16d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5d80c941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1b5d46b17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30f360c5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1fbbdcd0b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2e9dfafd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BYGGENTREPRENØR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BYGGENTREPRENØR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16 574 844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2 102 023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RICHARD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984 624 735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BYGGENTREPRENØR AS</a:t>
            </a:r>
          </a:p>
        </p:txBody>
      </p:sp>
    </p:spTree>
  </p:cSld>
  <p:clrMapOvr>
    <a:masterClrMapping xmlns:a="http://schemas.openxmlformats.org/drawingml/2006/main"/>
  </p:clrMapOvr>
</p:sld>
</file>