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0871e3a56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455017c06498c"/>
  </p:sldMasterIdLst>
  <p:sldIdLst>
    <p:sldId xmlns:r="http://schemas.openxmlformats.org/officeDocument/2006/relationships" id="256" r:id="R0f1e85cf12614dd4"/>
    <p:sldId xmlns:r="http://schemas.openxmlformats.org/officeDocument/2006/relationships" id="257" r:id="Raee4a9f0af0d4aa4"/>
    <p:sldId xmlns:r="http://schemas.openxmlformats.org/officeDocument/2006/relationships" id="258" r:id="R50c7835382d64b12"/>
    <p:sldId xmlns:r="http://schemas.openxmlformats.org/officeDocument/2006/relationships" id="259" r:id="Ra798dd0075794e1b"/>
    <p:sldId xmlns:r="http://schemas.openxmlformats.org/officeDocument/2006/relationships" id="260" r:id="R28a37c62605d4788"/>
    <p:sldId xmlns:r="http://schemas.openxmlformats.org/officeDocument/2006/relationships" id="261" r:id="Ra5a4b3f31ec9415a"/>
    <p:sldId xmlns:r="http://schemas.openxmlformats.org/officeDocument/2006/relationships" id="262" r:id="Rbbf296cc3fb3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455017c06498c" /><Relationship Type="http://schemas.openxmlformats.org/officeDocument/2006/relationships/slide" Target="/ppt/slides/slide1.xml" Id="R0f1e85cf12614dd4" /><Relationship Type="http://schemas.openxmlformats.org/officeDocument/2006/relationships/slide" Target="/ppt/slides/slide2.xml" Id="Raee4a9f0af0d4aa4" /><Relationship Type="http://schemas.openxmlformats.org/officeDocument/2006/relationships/slide" Target="/ppt/slides/slide3.xml" Id="R50c7835382d64b12" /><Relationship Type="http://schemas.openxmlformats.org/officeDocument/2006/relationships/slide" Target="/ppt/slides/slide4.xml" Id="Ra798dd0075794e1b" /><Relationship Type="http://schemas.openxmlformats.org/officeDocument/2006/relationships/slide" Target="/ppt/slides/slide5.xml" Id="R28a37c62605d4788" /><Relationship Type="http://schemas.openxmlformats.org/officeDocument/2006/relationships/slide" Target="/ppt/slides/slide6.xml" Id="Ra5a4b3f31ec9415a" /><Relationship Type="http://schemas.openxmlformats.org/officeDocument/2006/relationships/slide" Target="/ppt/slides/slide7.xml" Id="Rbbf296cc3fb3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5ed3d0745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e4898136845a0" /><Relationship Type="http://schemas.openxmlformats.org/officeDocument/2006/relationships/theme" Target="/ppt/slideMasters/theme/theme1.xml" Id="R74f5c428b984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e48981368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8700e0d03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b59de7d00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47e1c9703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1f43941ee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6b8e412bf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d74aa9161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bc340cf9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 A SØDAL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 A SØDAL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 A SØDAL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 A SØDAL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 A SØDAL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 A SØDAL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1 062 752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 A SØDAL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SØDAL SVEIN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 A SØDAL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33 34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984 627 602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 A SØDAL AS</a:t>
            </a:r>
          </a:p>
        </p:txBody>
      </p:sp>
    </p:spTree>
  </p:cSld>
  <p:clrMapOvr>
    <a:masterClrMapping xmlns:a="http://schemas.openxmlformats.org/drawingml/2006/main"/>
  </p:clrMapOvr>
</p:sld>
</file>