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20ef7ec331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25d1072dc41cf"/>
  </p:sldMasterIdLst>
  <p:sldIdLst>
    <p:sldId xmlns:r="http://schemas.openxmlformats.org/officeDocument/2006/relationships" id="256" r:id="Ra4a71101ebf84f2c"/>
    <p:sldId xmlns:r="http://schemas.openxmlformats.org/officeDocument/2006/relationships" id="257" r:id="Rb121bfb0609644ed"/>
    <p:sldId xmlns:r="http://schemas.openxmlformats.org/officeDocument/2006/relationships" id="258" r:id="R5008ebd7e4bc4c60"/>
    <p:sldId xmlns:r="http://schemas.openxmlformats.org/officeDocument/2006/relationships" id="259" r:id="Ra43ab35568234afb"/>
    <p:sldId xmlns:r="http://schemas.openxmlformats.org/officeDocument/2006/relationships" id="260" r:id="Rd5aba4e704e840d1"/>
    <p:sldId xmlns:r="http://schemas.openxmlformats.org/officeDocument/2006/relationships" id="261" r:id="R49e97219b8674824"/>
    <p:sldId xmlns:r="http://schemas.openxmlformats.org/officeDocument/2006/relationships" id="262" r:id="R3307871c121f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25d1072dc41cf" /><Relationship Type="http://schemas.openxmlformats.org/officeDocument/2006/relationships/slide" Target="/ppt/slides/slide1.xml" Id="Ra4a71101ebf84f2c" /><Relationship Type="http://schemas.openxmlformats.org/officeDocument/2006/relationships/slide" Target="/ppt/slides/slide2.xml" Id="Rb121bfb0609644ed" /><Relationship Type="http://schemas.openxmlformats.org/officeDocument/2006/relationships/slide" Target="/ppt/slides/slide3.xml" Id="R5008ebd7e4bc4c60" /><Relationship Type="http://schemas.openxmlformats.org/officeDocument/2006/relationships/slide" Target="/ppt/slides/slide4.xml" Id="Ra43ab35568234afb" /><Relationship Type="http://schemas.openxmlformats.org/officeDocument/2006/relationships/slide" Target="/ppt/slides/slide5.xml" Id="Rd5aba4e704e840d1" /><Relationship Type="http://schemas.openxmlformats.org/officeDocument/2006/relationships/slide" Target="/ppt/slides/slide6.xml" Id="R49e97219b8674824" /><Relationship Type="http://schemas.openxmlformats.org/officeDocument/2006/relationships/slide" Target="/ppt/slides/slide7.xml" Id="R3307871c121f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7b421494f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046dc1b5542d7" /><Relationship Type="http://schemas.openxmlformats.org/officeDocument/2006/relationships/theme" Target="/ppt/slideMasters/theme/theme1.xml" Id="R25e1ce0bdb4a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046dc1b5542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76a69be2c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d0da9bca343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903aa9638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ef083514f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52849687047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9f698e80f42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1d8e10779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RUDLAND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RUDLAND EIENDOM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−490 816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4 685 024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RUDLAND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984 630 476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