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cc589dee9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01b29fda64dfc"/>
  </p:sldMasterIdLst>
  <p:sldIdLst>
    <p:sldId xmlns:r="http://schemas.openxmlformats.org/officeDocument/2006/relationships" id="256" r:id="R38a73f3b151b4f25"/>
    <p:sldId xmlns:r="http://schemas.openxmlformats.org/officeDocument/2006/relationships" id="257" r:id="R5722fea83ebd4139"/>
    <p:sldId xmlns:r="http://schemas.openxmlformats.org/officeDocument/2006/relationships" id="258" r:id="Ra3fb8d32db6d4508"/>
    <p:sldId xmlns:r="http://schemas.openxmlformats.org/officeDocument/2006/relationships" id="259" r:id="R2d4ffcecc2eb4a3f"/>
    <p:sldId xmlns:r="http://schemas.openxmlformats.org/officeDocument/2006/relationships" id="260" r:id="R315238bb7e1647fd"/>
    <p:sldId xmlns:r="http://schemas.openxmlformats.org/officeDocument/2006/relationships" id="261" r:id="R3475d412ccd44136"/>
    <p:sldId xmlns:r="http://schemas.openxmlformats.org/officeDocument/2006/relationships" id="262" r:id="R617a5e799465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01b29fda64dfc" /><Relationship Type="http://schemas.openxmlformats.org/officeDocument/2006/relationships/slide" Target="/ppt/slides/slide1.xml" Id="R38a73f3b151b4f25" /><Relationship Type="http://schemas.openxmlformats.org/officeDocument/2006/relationships/slide" Target="/ppt/slides/slide2.xml" Id="R5722fea83ebd4139" /><Relationship Type="http://schemas.openxmlformats.org/officeDocument/2006/relationships/slide" Target="/ppt/slides/slide3.xml" Id="Ra3fb8d32db6d4508" /><Relationship Type="http://schemas.openxmlformats.org/officeDocument/2006/relationships/slide" Target="/ppt/slides/slide4.xml" Id="R2d4ffcecc2eb4a3f" /><Relationship Type="http://schemas.openxmlformats.org/officeDocument/2006/relationships/slide" Target="/ppt/slides/slide5.xml" Id="R315238bb7e1647fd" /><Relationship Type="http://schemas.openxmlformats.org/officeDocument/2006/relationships/slide" Target="/ppt/slides/slide6.xml" Id="R3475d412ccd44136" /><Relationship Type="http://schemas.openxmlformats.org/officeDocument/2006/relationships/slide" Target="/ppt/slides/slide7.xml" Id="R617a5e799465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1a67423d5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d522510347f2" /><Relationship Type="http://schemas.openxmlformats.org/officeDocument/2006/relationships/theme" Target="/ppt/slideMasters/theme/theme1.xml" Id="R72ee2ede2afb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5d5225103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66a850e3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64def786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2813fa18b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76e8f1fe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62625dde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4066ca5a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620e571b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STILLAS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103 873 477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15 630 454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123 711 761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STILLAS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Svennerudveien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66 99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