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b0a8fa831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99f9b5e144755"/>
  </p:sldMasterIdLst>
  <p:sldIdLst>
    <p:sldId xmlns:r="http://schemas.openxmlformats.org/officeDocument/2006/relationships" id="256" r:id="Rcef9deb9e6ae4534"/>
    <p:sldId xmlns:r="http://schemas.openxmlformats.org/officeDocument/2006/relationships" id="257" r:id="R837e34b454284c0f"/>
    <p:sldId xmlns:r="http://schemas.openxmlformats.org/officeDocument/2006/relationships" id="258" r:id="R6bc86594b92c46c8"/>
    <p:sldId xmlns:r="http://schemas.openxmlformats.org/officeDocument/2006/relationships" id="259" r:id="Ree4dfee8cabe4cf6"/>
    <p:sldId xmlns:r="http://schemas.openxmlformats.org/officeDocument/2006/relationships" id="260" r:id="R5de412d8fddf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99f9b5e144755" /><Relationship Type="http://schemas.openxmlformats.org/officeDocument/2006/relationships/slide" Target="/ppt/slides/slide1.xml" Id="Rcef9deb9e6ae4534" /><Relationship Type="http://schemas.openxmlformats.org/officeDocument/2006/relationships/slide" Target="/ppt/slides/slide2.xml" Id="R837e34b454284c0f" /><Relationship Type="http://schemas.openxmlformats.org/officeDocument/2006/relationships/slide" Target="/ppt/slides/slide3.xml" Id="R6bc86594b92c46c8" /><Relationship Type="http://schemas.openxmlformats.org/officeDocument/2006/relationships/slide" Target="/ppt/slides/slide4.xml" Id="Ree4dfee8cabe4cf6" /><Relationship Type="http://schemas.openxmlformats.org/officeDocument/2006/relationships/slide" Target="/ppt/slides/slide5.xml" Id="R5de412d8fddf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4a3169387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3423e5044a1f" /><Relationship Type="http://schemas.openxmlformats.org/officeDocument/2006/relationships/theme" Target="/ppt/slideMasters/theme/theme1.xml" Id="R078270dcfbce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f3423e504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43752703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6f4c113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20298670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24300088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0b7ae356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EGGEBØ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EGGEBØ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MASKIN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EGGEBØ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EGGEBØ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EGGEBØ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oyvind.eggebo@outlook.com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984 633 092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EGGEBØ MASKIN</a:t>
            </a:r>
          </a:p>
        </p:txBody>
      </p:sp>
    </p:spTree>
  </p:cSld>
  <p:clrMapOvr>
    <a:masterClrMapping xmlns:a="http://schemas.openxmlformats.org/drawingml/2006/main"/>
  </p:clrMapOvr>
</p:sld>
</file>