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a633008a9b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9f387acfbf4fdb"/>
  </p:sldMasterIdLst>
  <p:sldIdLst>
    <p:sldId xmlns:r="http://schemas.openxmlformats.org/officeDocument/2006/relationships" id="256" r:id="Rb1ee0a502f984f0e"/>
    <p:sldId xmlns:r="http://schemas.openxmlformats.org/officeDocument/2006/relationships" id="257" r:id="R095f84dc5c2d4c4f"/>
    <p:sldId xmlns:r="http://schemas.openxmlformats.org/officeDocument/2006/relationships" id="258" r:id="R97ef9ab4a4e444d8"/>
    <p:sldId xmlns:r="http://schemas.openxmlformats.org/officeDocument/2006/relationships" id="259" r:id="R5c4d2d5ebe71494b"/>
    <p:sldId xmlns:r="http://schemas.openxmlformats.org/officeDocument/2006/relationships" id="260" r:id="R75937d1fec4f4a68"/>
    <p:sldId xmlns:r="http://schemas.openxmlformats.org/officeDocument/2006/relationships" id="261" r:id="R05034ced22524a3f"/>
    <p:sldId xmlns:r="http://schemas.openxmlformats.org/officeDocument/2006/relationships" id="262" r:id="Rceaea5110da640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f387acfbf4fdb" /><Relationship Type="http://schemas.openxmlformats.org/officeDocument/2006/relationships/slide" Target="/ppt/slides/slide1.xml" Id="Rb1ee0a502f984f0e" /><Relationship Type="http://schemas.openxmlformats.org/officeDocument/2006/relationships/slide" Target="/ppt/slides/slide2.xml" Id="R095f84dc5c2d4c4f" /><Relationship Type="http://schemas.openxmlformats.org/officeDocument/2006/relationships/slide" Target="/ppt/slides/slide3.xml" Id="R97ef9ab4a4e444d8" /><Relationship Type="http://schemas.openxmlformats.org/officeDocument/2006/relationships/slide" Target="/ppt/slides/slide4.xml" Id="R5c4d2d5ebe71494b" /><Relationship Type="http://schemas.openxmlformats.org/officeDocument/2006/relationships/slide" Target="/ppt/slides/slide5.xml" Id="R75937d1fec4f4a68" /><Relationship Type="http://schemas.openxmlformats.org/officeDocument/2006/relationships/slide" Target="/ppt/slides/slide6.xml" Id="R05034ced22524a3f" /><Relationship Type="http://schemas.openxmlformats.org/officeDocument/2006/relationships/slide" Target="/ppt/slides/slide7.xml" Id="Rceaea5110da640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46196e9cd4f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9bd6d93ea49ee" /><Relationship Type="http://schemas.openxmlformats.org/officeDocument/2006/relationships/theme" Target="/ppt/slideMasters/theme/theme1.xml" Id="R961a81fe3d7e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c9bd6d93ea49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df338fefc48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bd62cdb0b4f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bc1dd7f8c42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f80d4522641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e3487f2a541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3902904ae43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15e029b4345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WELLCO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WELLCO EIENDOM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3 833 486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29 450 274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54 217 988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984 642 938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WELLCO EIENDOM AS</a:t>
            </a:r>
          </a:p>
        </p:txBody>
      </p:sp>
    </p:spTree>
  </p:cSld>
  <p:clrMapOvr>
    <a:masterClrMapping xmlns:a="http://schemas.openxmlformats.org/drawingml/2006/main"/>
  </p:clrMapOvr>
</p:sld>
</file>