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9e697fec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2d48cf55c4afd"/>
  </p:sldMasterIdLst>
  <p:sldIdLst>
    <p:sldId xmlns:r="http://schemas.openxmlformats.org/officeDocument/2006/relationships" id="256" r:id="R2c747d677e864f7e"/>
    <p:sldId xmlns:r="http://schemas.openxmlformats.org/officeDocument/2006/relationships" id="257" r:id="R5f4af661fa7b40ff"/>
    <p:sldId xmlns:r="http://schemas.openxmlformats.org/officeDocument/2006/relationships" id="258" r:id="Rb7cfc3df073746e2"/>
    <p:sldId xmlns:r="http://schemas.openxmlformats.org/officeDocument/2006/relationships" id="259" r:id="Rdcb57a84c97240ea"/>
    <p:sldId xmlns:r="http://schemas.openxmlformats.org/officeDocument/2006/relationships" id="260" r:id="R209afd7445d8459a"/>
    <p:sldId xmlns:r="http://schemas.openxmlformats.org/officeDocument/2006/relationships" id="261" r:id="R21d5d0f43e60405d"/>
    <p:sldId xmlns:r="http://schemas.openxmlformats.org/officeDocument/2006/relationships" id="262" r:id="R4468efbafa2f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2d48cf55c4afd" /><Relationship Type="http://schemas.openxmlformats.org/officeDocument/2006/relationships/slide" Target="/ppt/slides/slide1.xml" Id="R2c747d677e864f7e" /><Relationship Type="http://schemas.openxmlformats.org/officeDocument/2006/relationships/slide" Target="/ppt/slides/slide2.xml" Id="R5f4af661fa7b40ff" /><Relationship Type="http://schemas.openxmlformats.org/officeDocument/2006/relationships/slide" Target="/ppt/slides/slide3.xml" Id="Rb7cfc3df073746e2" /><Relationship Type="http://schemas.openxmlformats.org/officeDocument/2006/relationships/slide" Target="/ppt/slides/slide4.xml" Id="Rdcb57a84c97240ea" /><Relationship Type="http://schemas.openxmlformats.org/officeDocument/2006/relationships/slide" Target="/ppt/slides/slide5.xml" Id="R209afd7445d8459a" /><Relationship Type="http://schemas.openxmlformats.org/officeDocument/2006/relationships/slide" Target="/ppt/slides/slide6.xml" Id="R21d5d0f43e60405d" /><Relationship Type="http://schemas.openxmlformats.org/officeDocument/2006/relationships/slide" Target="/ppt/slides/slide7.xml" Id="R4468efbafa2f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6097c1321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bf50c0b944a7" /><Relationship Type="http://schemas.openxmlformats.org/officeDocument/2006/relationships/theme" Target="/ppt/slideMasters/theme/theme1.xml" Id="R092a68a7e56b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0bf50c0b9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eeb8ea1e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07e0eccd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a0645953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e23612ba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193dd8ad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a4446dbe1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14ab8572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169 611 794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167 662 607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149 906 911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318 543 534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954 621 213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WESTVOLD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CLAES ÅBYHOLM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984 648 820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