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92724f19d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e5041df034f17"/>
  </p:sldMasterIdLst>
  <p:sldIdLst>
    <p:sldId xmlns:r="http://schemas.openxmlformats.org/officeDocument/2006/relationships" id="256" r:id="R97ed8737e66d493c"/>
    <p:sldId xmlns:r="http://schemas.openxmlformats.org/officeDocument/2006/relationships" id="257" r:id="R5f7c6132236f4300"/>
    <p:sldId xmlns:r="http://schemas.openxmlformats.org/officeDocument/2006/relationships" id="258" r:id="R45ae65fb694f42e6"/>
    <p:sldId xmlns:r="http://schemas.openxmlformats.org/officeDocument/2006/relationships" id="259" r:id="R82ad46fd244a4eed"/>
    <p:sldId xmlns:r="http://schemas.openxmlformats.org/officeDocument/2006/relationships" id="260" r:id="Raa55753b891640e0"/>
    <p:sldId xmlns:r="http://schemas.openxmlformats.org/officeDocument/2006/relationships" id="261" r:id="R4279a83fd03643a2"/>
    <p:sldId xmlns:r="http://schemas.openxmlformats.org/officeDocument/2006/relationships" id="262" r:id="R9d5dac3fb8bf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e5041df034f17" /><Relationship Type="http://schemas.openxmlformats.org/officeDocument/2006/relationships/slide" Target="/ppt/slides/slide1.xml" Id="R97ed8737e66d493c" /><Relationship Type="http://schemas.openxmlformats.org/officeDocument/2006/relationships/slide" Target="/ppt/slides/slide2.xml" Id="R5f7c6132236f4300" /><Relationship Type="http://schemas.openxmlformats.org/officeDocument/2006/relationships/slide" Target="/ppt/slides/slide3.xml" Id="R45ae65fb694f42e6" /><Relationship Type="http://schemas.openxmlformats.org/officeDocument/2006/relationships/slide" Target="/ppt/slides/slide4.xml" Id="R82ad46fd244a4eed" /><Relationship Type="http://schemas.openxmlformats.org/officeDocument/2006/relationships/slide" Target="/ppt/slides/slide5.xml" Id="Raa55753b891640e0" /><Relationship Type="http://schemas.openxmlformats.org/officeDocument/2006/relationships/slide" Target="/ppt/slides/slide6.xml" Id="R4279a83fd03643a2" /><Relationship Type="http://schemas.openxmlformats.org/officeDocument/2006/relationships/slide" Target="/ppt/slides/slide7.xml" Id="R9d5dac3fb8bf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d406ce6d8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ba9c53d5464a" /><Relationship Type="http://schemas.openxmlformats.org/officeDocument/2006/relationships/theme" Target="/ppt/slideMasters/theme/theme1.xml" Id="R5e3db638e286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6ba9c53d5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620d924a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00eecd6e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56a41ff96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4b1884869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7393b0f4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eb2891ae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5423f742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SIMULA RESEARCH LABORATORY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RESEARCH LABORATORY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211 179 365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15 089 344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93 687 918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171 881 742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KUNNSKAPSDEPARTEMENTET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984 648 855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