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071d91818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63f477be44d90"/>
  </p:sldMasterIdLst>
  <p:sldIdLst>
    <p:sldId xmlns:r="http://schemas.openxmlformats.org/officeDocument/2006/relationships" id="256" r:id="R2889d10b63154793"/>
    <p:sldId xmlns:r="http://schemas.openxmlformats.org/officeDocument/2006/relationships" id="257" r:id="Rcb13e948814548ac"/>
    <p:sldId xmlns:r="http://schemas.openxmlformats.org/officeDocument/2006/relationships" id="258" r:id="R8878c411a67346b1"/>
    <p:sldId xmlns:r="http://schemas.openxmlformats.org/officeDocument/2006/relationships" id="259" r:id="R6dd005d2bc0446e5"/>
    <p:sldId xmlns:r="http://schemas.openxmlformats.org/officeDocument/2006/relationships" id="260" r:id="R30814e7a3d374bb0"/>
    <p:sldId xmlns:r="http://schemas.openxmlformats.org/officeDocument/2006/relationships" id="261" r:id="Rc502af5419cb4265"/>
    <p:sldId xmlns:r="http://schemas.openxmlformats.org/officeDocument/2006/relationships" id="262" r:id="R0168a4464eb2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63f477be44d90" /><Relationship Type="http://schemas.openxmlformats.org/officeDocument/2006/relationships/slide" Target="/ppt/slides/slide1.xml" Id="R2889d10b63154793" /><Relationship Type="http://schemas.openxmlformats.org/officeDocument/2006/relationships/slide" Target="/ppt/slides/slide2.xml" Id="Rcb13e948814548ac" /><Relationship Type="http://schemas.openxmlformats.org/officeDocument/2006/relationships/slide" Target="/ppt/slides/slide3.xml" Id="R8878c411a67346b1" /><Relationship Type="http://schemas.openxmlformats.org/officeDocument/2006/relationships/slide" Target="/ppt/slides/slide4.xml" Id="R6dd005d2bc0446e5" /><Relationship Type="http://schemas.openxmlformats.org/officeDocument/2006/relationships/slide" Target="/ppt/slides/slide5.xml" Id="R30814e7a3d374bb0" /><Relationship Type="http://schemas.openxmlformats.org/officeDocument/2006/relationships/slide" Target="/ppt/slides/slide6.xml" Id="Rc502af5419cb4265" /><Relationship Type="http://schemas.openxmlformats.org/officeDocument/2006/relationships/slide" Target="/ppt/slides/slide7.xml" Id="R0168a4464eb2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dddcd4a24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5f3a4abc4d59" /><Relationship Type="http://schemas.openxmlformats.org/officeDocument/2006/relationships/theme" Target="/ppt/slideMasters/theme/theme1.xml" Id="Rf4f8ec627e28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a5f3a4abc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b779d41ea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1887d75a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0bd4e9226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ce678376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d23f6cb9f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4a41e22a5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8408265d2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LANDHEIM ODA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