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33fe449bd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d5a4b734147ea"/>
  </p:sldMasterIdLst>
  <p:sldIdLst>
    <p:sldId xmlns:r="http://schemas.openxmlformats.org/officeDocument/2006/relationships" id="256" r:id="R169f8c6bc65f4386"/>
    <p:sldId xmlns:r="http://schemas.openxmlformats.org/officeDocument/2006/relationships" id="257" r:id="R78d74ce339854baa"/>
    <p:sldId xmlns:r="http://schemas.openxmlformats.org/officeDocument/2006/relationships" id="258" r:id="R9ed66ad332b3485f"/>
    <p:sldId xmlns:r="http://schemas.openxmlformats.org/officeDocument/2006/relationships" id="259" r:id="R6d926a43450a4bbe"/>
    <p:sldId xmlns:r="http://schemas.openxmlformats.org/officeDocument/2006/relationships" id="260" r:id="Rd0269e41cf3f4ed2"/>
    <p:sldId xmlns:r="http://schemas.openxmlformats.org/officeDocument/2006/relationships" id="261" r:id="R58d81299f5a8478d"/>
    <p:sldId xmlns:r="http://schemas.openxmlformats.org/officeDocument/2006/relationships" id="262" r:id="R03303eaa5bf1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d5a4b734147ea" /><Relationship Type="http://schemas.openxmlformats.org/officeDocument/2006/relationships/slide" Target="/ppt/slides/slide1.xml" Id="R169f8c6bc65f4386" /><Relationship Type="http://schemas.openxmlformats.org/officeDocument/2006/relationships/slide" Target="/ppt/slides/slide2.xml" Id="R78d74ce339854baa" /><Relationship Type="http://schemas.openxmlformats.org/officeDocument/2006/relationships/slide" Target="/ppt/slides/slide3.xml" Id="R9ed66ad332b3485f" /><Relationship Type="http://schemas.openxmlformats.org/officeDocument/2006/relationships/slide" Target="/ppt/slides/slide4.xml" Id="R6d926a43450a4bbe" /><Relationship Type="http://schemas.openxmlformats.org/officeDocument/2006/relationships/slide" Target="/ppt/slides/slide5.xml" Id="Rd0269e41cf3f4ed2" /><Relationship Type="http://schemas.openxmlformats.org/officeDocument/2006/relationships/slide" Target="/ppt/slides/slide6.xml" Id="R58d81299f5a8478d" /><Relationship Type="http://schemas.openxmlformats.org/officeDocument/2006/relationships/slide" Target="/ppt/slides/slide7.xml" Id="R03303eaa5bf1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9c0b68b02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ddb34f2048b1" /><Relationship Type="http://schemas.openxmlformats.org/officeDocument/2006/relationships/theme" Target="/ppt/slideMasters/theme/theme1.xml" Id="R67393694d1b0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bddb34f20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22b5dc7c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d2a58586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aed86640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352bbfec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e453e809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4196bb8a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6c188bcd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CORPORATE AS ble etablert [år] og holder til i Skåbu.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27 809 891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SLAPGARD BJARNE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SLAPGARD INGRID HEIDE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SLAPGARD SIGURD HEIDE  –  25,5 %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2643 Skåbu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CORPORATE AS</a:t>
            </a:r>
          </a:p>
        </p:txBody>
      </p:sp>
    </p:spTree>
  </p:cSld>
  <p:clrMapOvr>
    <a:masterClrMapping xmlns:a="http://schemas.openxmlformats.org/drawingml/2006/main"/>
  </p:clrMapOvr>
</p:sld>
</file>