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7cfc076bf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1808f6e05479e"/>
  </p:sldMasterIdLst>
  <p:sldIdLst>
    <p:sldId xmlns:r="http://schemas.openxmlformats.org/officeDocument/2006/relationships" id="256" r:id="Rdf66950bbcce4a09"/>
    <p:sldId xmlns:r="http://schemas.openxmlformats.org/officeDocument/2006/relationships" id="257" r:id="R601bf4fc47264e89"/>
    <p:sldId xmlns:r="http://schemas.openxmlformats.org/officeDocument/2006/relationships" id="258" r:id="Rbeb1e611f27d47f2"/>
    <p:sldId xmlns:r="http://schemas.openxmlformats.org/officeDocument/2006/relationships" id="259" r:id="Raa3532d0796f4e13"/>
    <p:sldId xmlns:r="http://schemas.openxmlformats.org/officeDocument/2006/relationships" id="260" r:id="R081c934b4a374a7c"/>
    <p:sldId xmlns:r="http://schemas.openxmlformats.org/officeDocument/2006/relationships" id="261" r:id="R09d84a37e3b342d6"/>
    <p:sldId xmlns:r="http://schemas.openxmlformats.org/officeDocument/2006/relationships" id="262" r:id="R43a17fbcdfe0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1808f6e05479e" /><Relationship Type="http://schemas.openxmlformats.org/officeDocument/2006/relationships/slide" Target="/ppt/slides/slide1.xml" Id="Rdf66950bbcce4a09" /><Relationship Type="http://schemas.openxmlformats.org/officeDocument/2006/relationships/slide" Target="/ppt/slides/slide2.xml" Id="R601bf4fc47264e89" /><Relationship Type="http://schemas.openxmlformats.org/officeDocument/2006/relationships/slide" Target="/ppt/slides/slide3.xml" Id="Rbeb1e611f27d47f2" /><Relationship Type="http://schemas.openxmlformats.org/officeDocument/2006/relationships/slide" Target="/ppt/slides/slide4.xml" Id="Raa3532d0796f4e13" /><Relationship Type="http://schemas.openxmlformats.org/officeDocument/2006/relationships/slide" Target="/ppt/slides/slide5.xml" Id="R081c934b4a374a7c" /><Relationship Type="http://schemas.openxmlformats.org/officeDocument/2006/relationships/slide" Target="/ppt/slides/slide6.xml" Id="R09d84a37e3b342d6" /><Relationship Type="http://schemas.openxmlformats.org/officeDocument/2006/relationships/slide" Target="/ppt/slides/slide7.xml" Id="R43a17fbcdfe0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56b7643d7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68dfa4b642e4" /><Relationship Type="http://schemas.openxmlformats.org/officeDocument/2006/relationships/theme" Target="/ppt/slideMasters/theme/theme1.xml" Id="R2ee0ac2b99ff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f68dfa4b6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f7eb7f3e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a4b9315a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0c8bf445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12fcc938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1bdfc843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566211f5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0db2d1d3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STRETTO INVEST 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STRETTO INVEST L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SOLBERG NILSEN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SOLBERG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SOLBERG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Hadeland Eiendomsutvikling AS, Smiegata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ts@heu.no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L AS</a:t>
            </a:r>
          </a:p>
        </p:txBody>
      </p:sp>
    </p:spTree>
  </p:cSld>
  <p:clrMapOvr>
    <a:masterClrMapping xmlns:a="http://schemas.openxmlformats.org/drawingml/2006/main"/>
  </p:clrMapOvr>
</p:sld>
</file>