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5d51f42c0aa4be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cfbe22328794cec"/>
  </p:sldMasterIdLst>
  <p:sldIdLst>
    <p:sldId xmlns:r="http://schemas.openxmlformats.org/officeDocument/2006/relationships" id="256" r:id="R02fe7f64b2f1473b"/>
    <p:sldId xmlns:r="http://schemas.openxmlformats.org/officeDocument/2006/relationships" id="257" r:id="Rda8124a72ffd40c6"/>
    <p:sldId xmlns:r="http://schemas.openxmlformats.org/officeDocument/2006/relationships" id="258" r:id="R43c52df0e1d3493c"/>
    <p:sldId xmlns:r="http://schemas.openxmlformats.org/officeDocument/2006/relationships" id="259" r:id="Rfaaee652ab8642a8"/>
    <p:sldId xmlns:r="http://schemas.openxmlformats.org/officeDocument/2006/relationships" id="260" r:id="R5ed65a1278c341c1"/>
    <p:sldId xmlns:r="http://schemas.openxmlformats.org/officeDocument/2006/relationships" id="261" r:id="R6c87a73e2b844f35"/>
    <p:sldId xmlns:r="http://schemas.openxmlformats.org/officeDocument/2006/relationships" id="262" r:id="R9b59d8f9039b4a6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fbe22328794cec" /><Relationship Type="http://schemas.openxmlformats.org/officeDocument/2006/relationships/slide" Target="/ppt/slides/slide1.xml" Id="R02fe7f64b2f1473b" /><Relationship Type="http://schemas.openxmlformats.org/officeDocument/2006/relationships/slide" Target="/ppt/slides/slide2.xml" Id="Rda8124a72ffd40c6" /><Relationship Type="http://schemas.openxmlformats.org/officeDocument/2006/relationships/slide" Target="/ppt/slides/slide3.xml" Id="R43c52df0e1d3493c" /><Relationship Type="http://schemas.openxmlformats.org/officeDocument/2006/relationships/slide" Target="/ppt/slides/slide4.xml" Id="Rfaaee652ab8642a8" /><Relationship Type="http://schemas.openxmlformats.org/officeDocument/2006/relationships/slide" Target="/ppt/slides/slide5.xml" Id="R5ed65a1278c341c1" /><Relationship Type="http://schemas.openxmlformats.org/officeDocument/2006/relationships/slide" Target="/ppt/slides/slide6.xml" Id="R6c87a73e2b844f35" /><Relationship Type="http://schemas.openxmlformats.org/officeDocument/2006/relationships/slide" Target="/ppt/slides/slide7.xml" Id="R9b59d8f9039b4a6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d774caf08f4e5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bde1f3bcbd4964" /><Relationship Type="http://schemas.openxmlformats.org/officeDocument/2006/relationships/theme" Target="/ppt/slideMasters/theme/theme1.xml" Id="Rffde667a29c6438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9bde1f3bcbd496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d3b0ac2cf043d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bf645e63e6492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117ae01a104d7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aa5ee083bb471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734b57d64e40f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edad551b6f439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c552e6f7d245e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STRETTO INVEST 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STRETTO INVEST 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STRETTO INVEST A AS ble etablert [år] og holder til i Gran.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STRETTO INVEST 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STRETTO INVEST 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STRETTO INVEST 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−8 390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−18 740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557 551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2 542 637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STRETTO INVEST 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ANNE SOLBERG  –  99,9 %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LISE SOLBERG NILSEN  –  0,1 %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TORE SOLBERG  –  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TORIL SOLBERG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STRETTO INVEST 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Hadeland Eiendomsutvikling as, Smiegata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2750 Gran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ts@heu.no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984 656 939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STRETTO INVEST A AS</a:t>
            </a:r>
          </a:p>
        </p:txBody>
      </p:sp>
    </p:spTree>
  </p:cSld>
  <p:clrMapOvr>
    <a:masterClrMapping xmlns:a="http://schemas.openxmlformats.org/drawingml/2006/main"/>
  </p:clrMapOvr>
</p:sld>
</file>