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40c3bce9154b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4992546f4f40b0"/>
  </p:sldMasterIdLst>
  <p:sldIdLst>
    <p:sldId xmlns:r="http://schemas.openxmlformats.org/officeDocument/2006/relationships" id="256" r:id="R59763db8131442c6"/>
    <p:sldId xmlns:r="http://schemas.openxmlformats.org/officeDocument/2006/relationships" id="257" r:id="Re515578505ac48aa"/>
    <p:sldId xmlns:r="http://schemas.openxmlformats.org/officeDocument/2006/relationships" id="258" r:id="R207d53996cef46ee"/>
    <p:sldId xmlns:r="http://schemas.openxmlformats.org/officeDocument/2006/relationships" id="259" r:id="R82db84ce0c1441c3"/>
    <p:sldId xmlns:r="http://schemas.openxmlformats.org/officeDocument/2006/relationships" id="260" r:id="R9f563ec9bdd8424d"/>
    <p:sldId xmlns:r="http://schemas.openxmlformats.org/officeDocument/2006/relationships" id="261" r:id="R8f56ca19bf3548e7"/>
    <p:sldId xmlns:r="http://schemas.openxmlformats.org/officeDocument/2006/relationships" id="262" r:id="Rf1d2bdfb32994b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4992546f4f40b0" /><Relationship Type="http://schemas.openxmlformats.org/officeDocument/2006/relationships/slide" Target="/ppt/slides/slide1.xml" Id="R59763db8131442c6" /><Relationship Type="http://schemas.openxmlformats.org/officeDocument/2006/relationships/slide" Target="/ppt/slides/slide2.xml" Id="Re515578505ac48aa" /><Relationship Type="http://schemas.openxmlformats.org/officeDocument/2006/relationships/slide" Target="/ppt/slides/slide3.xml" Id="R207d53996cef46ee" /><Relationship Type="http://schemas.openxmlformats.org/officeDocument/2006/relationships/slide" Target="/ppt/slides/slide4.xml" Id="R82db84ce0c1441c3" /><Relationship Type="http://schemas.openxmlformats.org/officeDocument/2006/relationships/slide" Target="/ppt/slides/slide5.xml" Id="R9f563ec9bdd8424d" /><Relationship Type="http://schemas.openxmlformats.org/officeDocument/2006/relationships/slide" Target="/ppt/slides/slide6.xml" Id="R8f56ca19bf3548e7" /><Relationship Type="http://schemas.openxmlformats.org/officeDocument/2006/relationships/slide" Target="/ppt/slides/slide7.xml" Id="Rf1d2bdfb32994b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5f73e3d8574e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b3fe3ce424dfa" /><Relationship Type="http://schemas.openxmlformats.org/officeDocument/2006/relationships/theme" Target="/ppt/slideMasters/theme/theme1.xml" Id="Rbe3f1b5183a44f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3b3fe3ce424d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9becb65e74e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057ec75fd40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ca8ecc66846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f183d8e304c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a22df74fe43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0ace7fbfb4c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ee58e159146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SKIGARDEN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SKIGARDEN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2 203 207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9 573 012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9 985 615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JOHN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SLM Revisjon AS, 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984 664 907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