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ce4125f17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846ef83224e49"/>
  </p:sldMasterIdLst>
  <p:sldIdLst>
    <p:sldId xmlns:r="http://schemas.openxmlformats.org/officeDocument/2006/relationships" id="256" r:id="R3ade330fb53c4cfe"/>
    <p:sldId xmlns:r="http://schemas.openxmlformats.org/officeDocument/2006/relationships" id="257" r:id="R85c806dc781f4af8"/>
    <p:sldId xmlns:r="http://schemas.openxmlformats.org/officeDocument/2006/relationships" id="258" r:id="R038ec7eaa2484d24"/>
    <p:sldId xmlns:r="http://schemas.openxmlformats.org/officeDocument/2006/relationships" id="259" r:id="Ra1797393908f42e4"/>
    <p:sldId xmlns:r="http://schemas.openxmlformats.org/officeDocument/2006/relationships" id="260" r:id="Rf7b895c9664f43b5"/>
    <p:sldId xmlns:r="http://schemas.openxmlformats.org/officeDocument/2006/relationships" id="261" r:id="R62d22b86a6604425"/>
    <p:sldId xmlns:r="http://schemas.openxmlformats.org/officeDocument/2006/relationships" id="262" r:id="Rfddb66ed5fc647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846ef83224e49" /><Relationship Type="http://schemas.openxmlformats.org/officeDocument/2006/relationships/slide" Target="/ppt/slides/slide1.xml" Id="R3ade330fb53c4cfe" /><Relationship Type="http://schemas.openxmlformats.org/officeDocument/2006/relationships/slide" Target="/ppt/slides/slide2.xml" Id="R85c806dc781f4af8" /><Relationship Type="http://schemas.openxmlformats.org/officeDocument/2006/relationships/slide" Target="/ppt/slides/slide3.xml" Id="R038ec7eaa2484d24" /><Relationship Type="http://schemas.openxmlformats.org/officeDocument/2006/relationships/slide" Target="/ppt/slides/slide4.xml" Id="Ra1797393908f42e4" /><Relationship Type="http://schemas.openxmlformats.org/officeDocument/2006/relationships/slide" Target="/ppt/slides/slide5.xml" Id="Rf7b895c9664f43b5" /><Relationship Type="http://schemas.openxmlformats.org/officeDocument/2006/relationships/slide" Target="/ppt/slides/slide6.xml" Id="R62d22b86a6604425" /><Relationship Type="http://schemas.openxmlformats.org/officeDocument/2006/relationships/slide" Target="/ppt/slides/slide7.xml" Id="Rfddb66ed5fc647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e44aa864e41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ad87d6c91405a" /><Relationship Type="http://schemas.openxmlformats.org/officeDocument/2006/relationships/theme" Target="/ppt/slideMasters/theme/theme1.xml" Id="R050042563a104e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aad87d6c91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ba34f0c1d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148fff3d643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42b019dd346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eafb751f1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1e07d839d4d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39730bdf04e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04b6571b9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BOVG BYGG OG VÅTROM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BOVG BYGG OG VÅTROM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BOVG BYGG OG VÅTROM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BOVG BYGG OG VÅTROM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BOVG BYGG OG VÅTROM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BOVG BYGG OG VÅTROM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165 893 245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4 909 735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7 864 829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60 211 151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BOVG BYGG OG VÅTROM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VÅTROMSGRUPPEN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HEMEA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LARAS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BOVG BYGG OG VÅTROM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04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post@bovg.no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www.bovg.no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984 665 091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BOVG BYGG OG VÅTROM AS</a:t>
            </a:r>
          </a:p>
        </p:txBody>
      </p:sp>
    </p:spTree>
  </p:cSld>
  <p:clrMapOvr>
    <a:masterClrMapping xmlns:a="http://schemas.openxmlformats.org/drawingml/2006/main"/>
  </p:clrMapOvr>
</p:sld>
</file>