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da6991534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32304d6c84b8b"/>
  </p:sldMasterIdLst>
  <p:sldIdLst>
    <p:sldId xmlns:r="http://schemas.openxmlformats.org/officeDocument/2006/relationships" id="256" r:id="R2a9581a0718a45cd"/>
    <p:sldId xmlns:r="http://schemas.openxmlformats.org/officeDocument/2006/relationships" id="257" r:id="R841424b7144e448c"/>
    <p:sldId xmlns:r="http://schemas.openxmlformats.org/officeDocument/2006/relationships" id="258" r:id="Redd90c524a02424e"/>
    <p:sldId xmlns:r="http://schemas.openxmlformats.org/officeDocument/2006/relationships" id="259" r:id="R3b28ef74c9954b44"/>
    <p:sldId xmlns:r="http://schemas.openxmlformats.org/officeDocument/2006/relationships" id="260" r:id="Reaaf6483637445d5"/>
    <p:sldId xmlns:r="http://schemas.openxmlformats.org/officeDocument/2006/relationships" id="261" r:id="Rf5a0b4b0d2ee4ff8"/>
    <p:sldId xmlns:r="http://schemas.openxmlformats.org/officeDocument/2006/relationships" id="262" r:id="R61bd32da07b446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32304d6c84b8b" /><Relationship Type="http://schemas.openxmlformats.org/officeDocument/2006/relationships/slide" Target="/ppt/slides/slide1.xml" Id="R2a9581a0718a45cd" /><Relationship Type="http://schemas.openxmlformats.org/officeDocument/2006/relationships/slide" Target="/ppt/slides/slide2.xml" Id="R841424b7144e448c" /><Relationship Type="http://schemas.openxmlformats.org/officeDocument/2006/relationships/slide" Target="/ppt/slides/slide3.xml" Id="Redd90c524a02424e" /><Relationship Type="http://schemas.openxmlformats.org/officeDocument/2006/relationships/slide" Target="/ppt/slides/slide4.xml" Id="R3b28ef74c9954b44" /><Relationship Type="http://schemas.openxmlformats.org/officeDocument/2006/relationships/slide" Target="/ppt/slides/slide5.xml" Id="Reaaf6483637445d5" /><Relationship Type="http://schemas.openxmlformats.org/officeDocument/2006/relationships/slide" Target="/ppt/slides/slide6.xml" Id="Rf5a0b4b0d2ee4ff8" /><Relationship Type="http://schemas.openxmlformats.org/officeDocument/2006/relationships/slide" Target="/ppt/slides/slide7.xml" Id="R61bd32da07b446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cd15c6237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5ccf1cb5e4794" /><Relationship Type="http://schemas.openxmlformats.org/officeDocument/2006/relationships/theme" Target="/ppt/slideMasters/theme/theme1.xml" Id="R8e84d60a0f94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75ccf1cb5e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04f0523a3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d985111cb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150e30033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3428983b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2fb837e09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446e600e7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786d4f532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RØRMONTASJE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11 633 124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6 962 016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9 746 345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PÅL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BJØRN-SVERRE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VOGT MARIUS J BRATVOLD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Beverveien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984 665 148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RØRMONTASJE AS</a:t>
            </a:r>
          </a:p>
        </p:txBody>
      </p:sp>
    </p:spTree>
  </p:cSld>
  <p:clrMapOvr>
    <a:masterClrMapping xmlns:a="http://schemas.openxmlformats.org/drawingml/2006/main"/>
  </p:clrMapOvr>
</p:sld>
</file>