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1d42521e1644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165fa9f74c4afc"/>
  </p:sldMasterIdLst>
  <p:sldIdLst>
    <p:sldId xmlns:r="http://schemas.openxmlformats.org/officeDocument/2006/relationships" id="256" r:id="Rc636f82f0c4042f6"/>
    <p:sldId xmlns:r="http://schemas.openxmlformats.org/officeDocument/2006/relationships" id="257" r:id="R46b8b484287547ed"/>
    <p:sldId xmlns:r="http://schemas.openxmlformats.org/officeDocument/2006/relationships" id="258" r:id="Rddd01b268ddc4d76"/>
    <p:sldId xmlns:r="http://schemas.openxmlformats.org/officeDocument/2006/relationships" id="259" r:id="R9ce91b93b6f14675"/>
    <p:sldId xmlns:r="http://schemas.openxmlformats.org/officeDocument/2006/relationships" id="260" r:id="R82f6cd44c2ac4ff9"/>
    <p:sldId xmlns:r="http://schemas.openxmlformats.org/officeDocument/2006/relationships" id="261" r:id="R6538fe8ff8d94bb0"/>
    <p:sldId xmlns:r="http://schemas.openxmlformats.org/officeDocument/2006/relationships" id="262" r:id="R5ff80b3d5acd42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65fa9f74c4afc" /><Relationship Type="http://schemas.openxmlformats.org/officeDocument/2006/relationships/slide" Target="/ppt/slides/slide1.xml" Id="Rc636f82f0c4042f6" /><Relationship Type="http://schemas.openxmlformats.org/officeDocument/2006/relationships/slide" Target="/ppt/slides/slide2.xml" Id="R46b8b484287547ed" /><Relationship Type="http://schemas.openxmlformats.org/officeDocument/2006/relationships/slide" Target="/ppt/slides/slide3.xml" Id="Rddd01b268ddc4d76" /><Relationship Type="http://schemas.openxmlformats.org/officeDocument/2006/relationships/slide" Target="/ppt/slides/slide4.xml" Id="R9ce91b93b6f14675" /><Relationship Type="http://schemas.openxmlformats.org/officeDocument/2006/relationships/slide" Target="/ppt/slides/slide5.xml" Id="R82f6cd44c2ac4ff9" /><Relationship Type="http://schemas.openxmlformats.org/officeDocument/2006/relationships/slide" Target="/ppt/slides/slide6.xml" Id="R6538fe8ff8d94bb0" /><Relationship Type="http://schemas.openxmlformats.org/officeDocument/2006/relationships/slide" Target="/ppt/slides/slide7.xml" Id="R5ff80b3d5acd42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b6517fb2d147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a7e0366794e01" /><Relationship Type="http://schemas.openxmlformats.org/officeDocument/2006/relationships/theme" Target="/ppt/slideMasters/theme/theme1.xml" Id="Rae8d043b6f054b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2a7e0366794e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d1ba2418c44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24fa258ac41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0ac5d6e4e47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377125fa54b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414d4ae054b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24cb69e284b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fb8e7508b43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ARMINIUS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ARMINIUS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ARMINIUS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ARMINIUS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ARMINIUS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ARMINIUS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768 003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−373 980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14 302 993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86 270 495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86 522 612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ARMINIUS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ANA MARIA LOPEZ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ARNE AAS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ARMINIUS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Granstubben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50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anamariaaas@hotmail.com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984 674 996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ARMINIUS AS</a:t>
            </a:r>
          </a:p>
        </p:txBody>
      </p:sp>
    </p:spTree>
  </p:cSld>
  <p:clrMapOvr>
    <a:masterClrMapping xmlns:a="http://schemas.openxmlformats.org/drawingml/2006/main"/>
  </p:clrMapOvr>
</p:sld>
</file>