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ab526729b944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5362061a624a09"/>
  </p:sldMasterIdLst>
  <p:sldIdLst>
    <p:sldId xmlns:r="http://schemas.openxmlformats.org/officeDocument/2006/relationships" id="256" r:id="Rf0b06247d3ba432d"/>
    <p:sldId xmlns:r="http://schemas.openxmlformats.org/officeDocument/2006/relationships" id="257" r:id="R2a5a63b3ad8b4cd2"/>
    <p:sldId xmlns:r="http://schemas.openxmlformats.org/officeDocument/2006/relationships" id="258" r:id="R0b5388e9f1254a45"/>
    <p:sldId xmlns:r="http://schemas.openxmlformats.org/officeDocument/2006/relationships" id="259" r:id="Ra7bbf81b852e475c"/>
    <p:sldId xmlns:r="http://schemas.openxmlformats.org/officeDocument/2006/relationships" id="260" r:id="R1666ea062dd44069"/>
    <p:sldId xmlns:r="http://schemas.openxmlformats.org/officeDocument/2006/relationships" id="261" r:id="R2e960b5781484676"/>
    <p:sldId xmlns:r="http://schemas.openxmlformats.org/officeDocument/2006/relationships" id="262" r:id="R2474a5241f6b4a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5362061a624a09" /><Relationship Type="http://schemas.openxmlformats.org/officeDocument/2006/relationships/slide" Target="/ppt/slides/slide1.xml" Id="Rf0b06247d3ba432d" /><Relationship Type="http://schemas.openxmlformats.org/officeDocument/2006/relationships/slide" Target="/ppt/slides/slide2.xml" Id="R2a5a63b3ad8b4cd2" /><Relationship Type="http://schemas.openxmlformats.org/officeDocument/2006/relationships/slide" Target="/ppt/slides/slide3.xml" Id="R0b5388e9f1254a45" /><Relationship Type="http://schemas.openxmlformats.org/officeDocument/2006/relationships/slide" Target="/ppt/slides/slide4.xml" Id="Ra7bbf81b852e475c" /><Relationship Type="http://schemas.openxmlformats.org/officeDocument/2006/relationships/slide" Target="/ppt/slides/slide5.xml" Id="R1666ea062dd44069" /><Relationship Type="http://schemas.openxmlformats.org/officeDocument/2006/relationships/slide" Target="/ppt/slides/slide6.xml" Id="R2e960b5781484676" /><Relationship Type="http://schemas.openxmlformats.org/officeDocument/2006/relationships/slide" Target="/ppt/slides/slide7.xml" Id="R2474a5241f6b4a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78b00678c94c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58e38de7c43b7" /><Relationship Type="http://schemas.openxmlformats.org/officeDocument/2006/relationships/theme" Target="/ppt/slideMasters/theme/theme1.xml" Id="Rba54f90725834a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658e38de7c43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b323fd2d34f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5f9a518c241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05df8841643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0284de7a24a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e27eae59d49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0528c25944a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f53d9d5514f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 EIENDOM OG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 EIENDOM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 EIENDOM OG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 EIENDOM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 EIENDOM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 EIENDOM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10 514 050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153 032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−1 861 557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1 960 726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6 621 607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 EIENDOM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JØRGENSEN TROND BOYE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 EIENDOM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trond@reo.no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984 680 562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 EIENDOM OG INVEST AS</a:t>
            </a:r>
          </a:p>
        </p:txBody>
      </p:sp>
    </p:spTree>
  </p:cSld>
  <p:clrMapOvr>
    <a:masterClrMapping xmlns:a="http://schemas.openxmlformats.org/drawingml/2006/main"/>
  </p:clrMapOvr>
</p:sld>
</file>