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eea46d5ce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6e0214e55464d"/>
  </p:sldMasterIdLst>
  <p:sldIdLst>
    <p:sldId xmlns:r="http://schemas.openxmlformats.org/officeDocument/2006/relationships" id="256" r:id="R4c2a0413e66a445f"/>
    <p:sldId xmlns:r="http://schemas.openxmlformats.org/officeDocument/2006/relationships" id="257" r:id="Reddcaad159684cf1"/>
    <p:sldId xmlns:r="http://schemas.openxmlformats.org/officeDocument/2006/relationships" id="258" r:id="R2c8c7f7ad0fa46e6"/>
    <p:sldId xmlns:r="http://schemas.openxmlformats.org/officeDocument/2006/relationships" id="259" r:id="R12cdcf3ff02a41c4"/>
    <p:sldId xmlns:r="http://schemas.openxmlformats.org/officeDocument/2006/relationships" id="260" r:id="R3d1eb460e14d4dcf"/>
    <p:sldId xmlns:r="http://schemas.openxmlformats.org/officeDocument/2006/relationships" id="261" r:id="R616837e4985e41ad"/>
    <p:sldId xmlns:r="http://schemas.openxmlformats.org/officeDocument/2006/relationships" id="262" r:id="Rc14c0cfa541c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6e0214e55464d" /><Relationship Type="http://schemas.openxmlformats.org/officeDocument/2006/relationships/slide" Target="/ppt/slides/slide1.xml" Id="R4c2a0413e66a445f" /><Relationship Type="http://schemas.openxmlformats.org/officeDocument/2006/relationships/slide" Target="/ppt/slides/slide2.xml" Id="Reddcaad159684cf1" /><Relationship Type="http://schemas.openxmlformats.org/officeDocument/2006/relationships/slide" Target="/ppt/slides/slide3.xml" Id="R2c8c7f7ad0fa46e6" /><Relationship Type="http://schemas.openxmlformats.org/officeDocument/2006/relationships/slide" Target="/ppt/slides/slide4.xml" Id="R12cdcf3ff02a41c4" /><Relationship Type="http://schemas.openxmlformats.org/officeDocument/2006/relationships/slide" Target="/ppt/slides/slide5.xml" Id="R3d1eb460e14d4dcf" /><Relationship Type="http://schemas.openxmlformats.org/officeDocument/2006/relationships/slide" Target="/ppt/slides/slide6.xml" Id="R616837e4985e41ad" /><Relationship Type="http://schemas.openxmlformats.org/officeDocument/2006/relationships/slide" Target="/ppt/slides/slide7.xml" Id="Rc14c0cfa541c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261f89547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7f36cb2d4a69" /><Relationship Type="http://schemas.openxmlformats.org/officeDocument/2006/relationships/theme" Target="/ppt/slideMasters/theme/theme1.xml" Id="R6c2dfeb2e9df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77f36cb2d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707078f5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c9a585c5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1d3fe705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208d9163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6c3a92f5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ec48ca97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8c1f3eb7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LINDTNER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LINDTNER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984 686 811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LINDTNER HOLDING AS</a:t>
            </a:r>
          </a:p>
        </p:txBody>
      </p:sp>
    </p:spTree>
  </p:cSld>
  <p:clrMapOvr>
    <a:masterClrMapping xmlns:a="http://schemas.openxmlformats.org/drawingml/2006/main"/>
  </p:clrMapOvr>
</p:sld>
</file>