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291469814142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0b1a1dd1644f8b"/>
  </p:sldMasterIdLst>
  <p:sldIdLst>
    <p:sldId xmlns:r="http://schemas.openxmlformats.org/officeDocument/2006/relationships" id="256" r:id="R2bb094fa8fab47ad"/>
    <p:sldId xmlns:r="http://schemas.openxmlformats.org/officeDocument/2006/relationships" id="257" r:id="Re7e41ee1a92b4993"/>
    <p:sldId xmlns:r="http://schemas.openxmlformats.org/officeDocument/2006/relationships" id="258" r:id="Rb70eefb94bb242b1"/>
    <p:sldId xmlns:r="http://schemas.openxmlformats.org/officeDocument/2006/relationships" id="259" r:id="R46e8c8754f054e30"/>
    <p:sldId xmlns:r="http://schemas.openxmlformats.org/officeDocument/2006/relationships" id="260" r:id="Re14a4deb5d56459b"/>
    <p:sldId xmlns:r="http://schemas.openxmlformats.org/officeDocument/2006/relationships" id="261" r:id="R14ab10bca4214a7f"/>
    <p:sldId xmlns:r="http://schemas.openxmlformats.org/officeDocument/2006/relationships" id="262" r:id="Rf1b4b7772df343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b1a1dd1644f8b" /><Relationship Type="http://schemas.openxmlformats.org/officeDocument/2006/relationships/slide" Target="/ppt/slides/slide1.xml" Id="R2bb094fa8fab47ad" /><Relationship Type="http://schemas.openxmlformats.org/officeDocument/2006/relationships/slide" Target="/ppt/slides/slide2.xml" Id="Re7e41ee1a92b4993" /><Relationship Type="http://schemas.openxmlformats.org/officeDocument/2006/relationships/slide" Target="/ppt/slides/slide3.xml" Id="Rb70eefb94bb242b1" /><Relationship Type="http://schemas.openxmlformats.org/officeDocument/2006/relationships/slide" Target="/ppt/slides/slide4.xml" Id="R46e8c8754f054e30" /><Relationship Type="http://schemas.openxmlformats.org/officeDocument/2006/relationships/slide" Target="/ppt/slides/slide5.xml" Id="Re14a4deb5d56459b" /><Relationship Type="http://schemas.openxmlformats.org/officeDocument/2006/relationships/slide" Target="/ppt/slides/slide6.xml" Id="R14ab10bca4214a7f" /><Relationship Type="http://schemas.openxmlformats.org/officeDocument/2006/relationships/slide" Target="/ppt/slides/slide7.xml" Id="Rf1b4b7772df343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f7df638684c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3a772ec9c4506" /><Relationship Type="http://schemas.openxmlformats.org/officeDocument/2006/relationships/theme" Target="/ppt/slideMasters/theme/theme1.xml" Id="R9831051cf27b40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13a772ec9c45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abb11e2a84c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89ad46cde4b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d265e2b22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6d307477749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e36ab3da04b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2fc5d0c8347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ec5a5d9904d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K.JACOBSEN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K.JACOBSEN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88 325 785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87 118 515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90 568 933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227 591 532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256 588 927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KNUT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JFK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 INVESTMENT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984 696 914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