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313d54563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c5aef605b4043"/>
  </p:sldMasterIdLst>
  <p:sldIdLst>
    <p:sldId xmlns:r="http://schemas.openxmlformats.org/officeDocument/2006/relationships" id="256" r:id="Ra59641a7d1644cfd"/>
    <p:sldId xmlns:r="http://schemas.openxmlformats.org/officeDocument/2006/relationships" id="257" r:id="Rd2a860b581044f3d"/>
    <p:sldId xmlns:r="http://schemas.openxmlformats.org/officeDocument/2006/relationships" id="258" r:id="R0859dac0c65442d9"/>
    <p:sldId xmlns:r="http://schemas.openxmlformats.org/officeDocument/2006/relationships" id="259" r:id="R400697809fe04284"/>
    <p:sldId xmlns:r="http://schemas.openxmlformats.org/officeDocument/2006/relationships" id="260" r:id="R946d49709d854897"/>
    <p:sldId xmlns:r="http://schemas.openxmlformats.org/officeDocument/2006/relationships" id="261" r:id="Re2d69a14f9bd4141"/>
    <p:sldId xmlns:r="http://schemas.openxmlformats.org/officeDocument/2006/relationships" id="262" r:id="Rce99d8250e41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c5aef605b4043" /><Relationship Type="http://schemas.openxmlformats.org/officeDocument/2006/relationships/slide" Target="/ppt/slides/slide1.xml" Id="Ra59641a7d1644cfd" /><Relationship Type="http://schemas.openxmlformats.org/officeDocument/2006/relationships/slide" Target="/ppt/slides/slide2.xml" Id="Rd2a860b581044f3d" /><Relationship Type="http://schemas.openxmlformats.org/officeDocument/2006/relationships/slide" Target="/ppt/slides/slide3.xml" Id="R0859dac0c65442d9" /><Relationship Type="http://schemas.openxmlformats.org/officeDocument/2006/relationships/slide" Target="/ppt/slides/slide4.xml" Id="R400697809fe04284" /><Relationship Type="http://schemas.openxmlformats.org/officeDocument/2006/relationships/slide" Target="/ppt/slides/slide5.xml" Id="R946d49709d854897" /><Relationship Type="http://schemas.openxmlformats.org/officeDocument/2006/relationships/slide" Target="/ppt/slides/slide6.xml" Id="Re2d69a14f9bd4141" /><Relationship Type="http://schemas.openxmlformats.org/officeDocument/2006/relationships/slide" Target="/ppt/slides/slide7.xml" Id="Rce99d8250e41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35daaf4bb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1314d8be49be" /><Relationship Type="http://schemas.openxmlformats.org/officeDocument/2006/relationships/theme" Target="/ppt/slideMasters/theme/theme1.xml" Id="R729b0fa08d80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01314d8be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cf01d8e3d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75c8a35404f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3ef59894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ce027bca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384b5370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ea3cbae14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7ddd9eca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NORAX TYNSET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NORAX TYNSET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NORAX TYNSET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NORAX TYNSET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NORAX TYNSET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NORAX TYNSET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17 712 285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16 122 513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19 668 512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NORAX TYNSET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BAKKENG SVEIN TERJE  –  48,9 %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NYGJELTEN JAN ARNE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NORAX TYNSET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OLA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RESSURS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HENRY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NORAX TYNSET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Elfengveien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post@noraxtynset.no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NORAX TYNSET AS</a:t>
            </a:r>
          </a:p>
        </p:txBody>
      </p:sp>
    </p:spTree>
  </p:cSld>
  <p:clrMapOvr>
    <a:masterClrMapping xmlns:a="http://schemas.openxmlformats.org/drawingml/2006/main"/>
  </p:clrMapOvr>
</p:sld>
</file>