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f93944e34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337b5636242c5"/>
  </p:sldMasterIdLst>
  <p:sldIdLst>
    <p:sldId xmlns:r="http://schemas.openxmlformats.org/officeDocument/2006/relationships" id="256" r:id="R9b7ea4b1704442e1"/>
    <p:sldId xmlns:r="http://schemas.openxmlformats.org/officeDocument/2006/relationships" id="257" r:id="Ra2a7afcf40994c17"/>
    <p:sldId xmlns:r="http://schemas.openxmlformats.org/officeDocument/2006/relationships" id="258" r:id="R40739473d66347b4"/>
    <p:sldId xmlns:r="http://schemas.openxmlformats.org/officeDocument/2006/relationships" id="259" r:id="R87c2d02211ea4211"/>
    <p:sldId xmlns:r="http://schemas.openxmlformats.org/officeDocument/2006/relationships" id="260" r:id="R8f527331acc44803"/>
    <p:sldId xmlns:r="http://schemas.openxmlformats.org/officeDocument/2006/relationships" id="261" r:id="R33c21ada4b034e27"/>
    <p:sldId xmlns:r="http://schemas.openxmlformats.org/officeDocument/2006/relationships" id="262" r:id="R0224686c6b8f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337b5636242c5" /><Relationship Type="http://schemas.openxmlformats.org/officeDocument/2006/relationships/slide" Target="/ppt/slides/slide1.xml" Id="R9b7ea4b1704442e1" /><Relationship Type="http://schemas.openxmlformats.org/officeDocument/2006/relationships/slide" Target="/ppt/slides/slide2.xml" Id="Ra2a7afcf40994c17" /><Relationship Type="http://schemas.openxmlformats.org/officeDocument/2006/relationships/slide" Target="/ppt/slides/slide3.xml" Id="R40739473d66347b4" /><Relationship Type="http://schemas.openxmlformats.org/officeDocument/2006/relationships/slide" Target="/ppt/slides/slide4.xml" Id="R87c2d02211ea4211" /><Relationship Type="http://schemas.openxmlformats.org/officeDocument/2006/relationships/slide" Target="/ppt/slides/slide5.xml" Id="R8f527331acc44803" /><Relationship Type="http://schemas.openxmlformats.org/officeDocument/2006/relationships/slide" Target="/ppt/slides/slide6.xml" Id="R33c21ada4b034e27" /><Relationship Type="http://schemas.openxmlformats.org/officeDocument/2006/relationships/slide" Target="/ppt/slides/slide7.xml" Id="R0224686c6b8f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e16650b13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dc30fbc4d41f3" /><Relationship Type="http://schemas.openxmlformats.org/officeDocument/2006/relationships/theme" Target="/ppt/slideMasters/theme/theme1.xml" Id="R25d6a8aecc7f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dc30fbc4d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3a3f52535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dba172d5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2a1ab732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ffdf99226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7a34cdbd8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1427d3423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25db8044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BYGGMEISTER SAMSON KJOBERG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SAMSON KJOBERG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BYGGMEISTER SAMSON KJOBERG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SAMSON KJOBERG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SAMSON KJOBERG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SAMSON KJOBERG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10 365 723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5 889 044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SAMSON KJOBERG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KJOBERG NILS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SAMSON KJOBERG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Kjobergbygget 3 etg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984 700 504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SAMSON KJOBERG AS</a:t>
            </a:r>
          </a:p>
        </p:txBody>
      </p:sp>
    </p:spTree>
  </p:cSld>
  <p:clrMapOvr>
    <a:masterClrMapping xmlns:a="http://schemas.openxmlformats.org/drawingml/2006/main"/>
  </p:clrMapOvr>
</p:sld>
</file>