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ec8eb5f5c745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a344303b98402f"/>
  </p:sldMasterIdLst>
  <p:sldIdLst>
    <p:sldId xmlns:r="http://schemas.openxmlformats.org/officeDocument/2006/relationships" id="256" r:id="R2986bfbc29e0490a"/>
    <p:sldId xmlns:r="http://schemas.openxmlformats.org/officeDocument/2006/relationships" id="257" r:id="R60e6d24661e04eac"/>
    <p:sldId xmlns:r="http://schemas.openxmlformats.org/officeDocument/2006/relationships" id="258" r:id="R54caf695c4a74505"/>
    <p:sldId xmlns:r="http://schemas.openxmlformats.org/officeDocument/2006/relationships" id="259" r:id="R149fbb0a33e24db5"/>
    <p:sldId xmlns:r="http://schemas.openxmlformats.org/officeDocument/2006/relationships" id="260" r:id="R9e87fe5788a1478e"/>
    <p:sldId xmlns:r="http://schemas.openxmlformats.org/officeDocument/2006/relationships" id="261" r:id="R0f5ece43ae3245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a344303b98402f" /><Relationship Type="http://schemas.openxmlformats.org/officeDocument/2006/relationships/slide" Target="/ppt/slides/slide1.xml" Id="R2986bfbc29e0490a" /><Relationship Type="http://schemas.openxmlformats.org/officeDocument/2006/relationships/slide" Target="/ppt/slides/slide2.xml" Id="R60e6d24661e04eac" /><Relationship Type="http://schemas.openxmlformats.org/officeDocument/2006/relationships/slide" Target="/ppt/slides/slide3.xml" Id="R54caf695c4a74505" /><Relationship Type="http://schemas.openxmlformats.org/officeDocument/2006/relationships/slide" Target="/ppt/slides/slide4.xml" Id="R149fbb0a33e24db5" /><Relationship Type="http://schemas.openxmlformats.org/officeDocument/2006/relationships/slide" Target="/ppt/slides/slide5.xml" Id="R9e87fe5788a1478e" /><Relationship Type="http://schemas.openxmlformats.org/officeDocument/2006/relationships/slide" Target="/ppt/slides/slide6.xml" Id="R0f5ece43ae3245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a5e32613249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644520cda4430" /><Relationship Type="http://schemas.openxmlformats.org/officeDocument/2006/relationships/theme" Target="/ppt/slideMasters/theme/theme1.xml" Id="R19c9f4985ca345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9644520cda44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4e41475f442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c213be24c41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8793ffd8f40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5921d913b4f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187fe268244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93cdde2e741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ORKDAL REGNSKAPSKONTOR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ORKDAL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ORKDAL REGNSKAPSKONTOR SA ble etablert [år] og holder til i Fannrem.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ORKDAL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ORKDAL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ORKDAL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13 764 117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128 936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148 265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1 012 897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3 008 031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ORKDAL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Megardsvegen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7320 Fannrem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46 64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post@orkdalregnskapskontor.no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984 706 731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ORKDAL REGNSKAPSKONTOR SA</a:t>
            </a:r>
          </a:p>
        </p:txBody>
      </p:sp>
    </p:spTree>
  </p:cSld>
  <p:clrMapOvr>
    <a:masterClrMapping xmlns:a="http://schemas.openxmlformats.org/drawingml/2006/main"/>
  </p:clrMapOvr>
</p:sld>
</file>