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be90a6f41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6220839ec45a8"/>
  </p:sldMasterIdLst>
  <p:sldIdLst>
    <p:sldId xmlns:r="http://schemas.openxmlformats.org/officeDocument/2006/relationships" id="256" r:id="R35439d95c29f462a"/>
    <p:sldId xmlns:r="http://schemas.openxmlformats.org/officeDocument/2006/relationships" id="257" r:id="R1ddf66ff53c24346"/>
    <p:sldId xmlns:r="http://schemas.openxmlformats.org/officeDocument/2006/relationships" id="258" r:id="R6ad1965bc7c04806"/>
    <p:sldId xmlns:r="http://schemas.openxmlformats.org/officeDocument/2006/relationships" id="259" r:id="R8eadd69e92de4953"/>
    <p:sldId xmlns:r="http://schemas.openxmlformats.org/officeDocument/2006/relationships" id="260" r:id="R4b730d0636c7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6220839ec45a8" /><Relationship Type="http://schemas.openxmlformats.org/officeDocument/2006/relationships/slide" Target="/ppt/slides/slide1.xml" Id="R35439d95c29f462a" /><Relationship Type="http://schemas.openxmlformats.org/officeDocument/2006/relationships/slide" Target="/ppt/slides/slide2.xml" Id="R1ddf66ff53c24346" /><Relationship Type="http://schemas.openxmlformats.org/officeDocument/2006/relationships/slide" Target="/ppt/slides/slide3.xml" Id="R6ad1965bc7c04806" /><Relationship Type="http://schemas.openxmlformats.org/officeDocument/2006/relationships/slide" Target="/ppt/slides/slide4.xml" Id="R8eadd69e92de4953" /><Relationship Type="http://schemas.openxmlformats.org/officeDocument/2006/relationships/slide" Target="/ppt/slides/slide5.xml" Id="R4b730d0636c7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dddbb46a2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c8e3f6794b26" /><Relationship Type="http://schemas.openxmlformats.org/officeDocument/2006/relationships/theme" Target="/ppt/slideMasters/theme/theme1.xml" Id="Rb47d8ece0699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0c8e3f679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357b3301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da458ba7b42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384e727ed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71f6d6a5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68b0fc7e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ODD WILLY HAMMERSTAD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ODD WILLY HAMMERSTAD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ODD WILLY HAMMERSTAD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ODD WILLY HAMMERSTAD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ODD WILLY HAMMERSTAD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ODD WILLY HAMMERSTAD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Narvebrøten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odwill@online.no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984 725 876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ODD WILLY HAMMERSTAD</a:t>
            </a:r>
          </a:p>
        </p:txBody>
      </p:sp>
    </p:spTree>
  </p:cSld>
  <p:clrMapOvr>
    <a:masterClrMapping xmlns:a="http://schemas.openxmlformats.org/drawingml/2006/main"/>
  </p:clrMapOvr>
</p:sld>
</file>