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785a10578a44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7314a115614dcf"/>
  </p:sldMasterIdLst>
  <p:sldIdLst>
    <p:sldId xmlns:r="http://schemas.openxmlformats.org/officeDocument/2006/relationships" id="256" r:id="R337dc29a4d9e4bad"/>
    <p:sldId xmlns:r="http://schemas.openxmlformats.org/officeDocument/2006/relationships" id="257" r:id="R96a457e56db2405a"/>
    <p:sldId xmlns:r="http://schemas.openxmlformats.org/officeDocument/2006/relationships" id="258" r:id="Rb850d237fc2746e2"/>
    <p:sldId xmlns:r="http://schemas.openxmlformats.org/officeDocument/2006/relationships" id="259" r:id="Ra59f9f8f86854f5f"/>
    <p:sldId xmlns:r="http://schemas.openxmlformats.org/officeDocument/2006/relationships" id="260" r:id="Rca640db26d9149b0"/>
    <p:sldId xmlns:r="http://schemas.openxmlformats.org/officeDocument/2006/relationships" id="261" r:id="Rf2d1da5a7b714a90"/>
    <p:sldId xmlns:r="http://schemas.openxmlformats.org/officeDocument/2006/relationships" id="262" r:id="R9a9b5298cdd840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7314a115614dcf" /><Relationship Type="http://schemas.openxmlformats.org/officeDocument/2006/relationships/slide" Target="/ppt/slides/slide1.xml" Id="R337dc29a4d9e4bad" /><Relationship Type="http://schemas.openxmlformats.org/officeDocument/2006/relationships/slide" Target="/ppt/slides/slide2.xml" Id="R96a457e56db2405a" /><Relationship Type="http://schemas.openxmlformats.org/officeDocument/2006/relationships/slide" Target="/ppt/slides/slide3.xml" Id="Rb850d237fc2746e2" /><Relationship Type="http://schemas.openxmlformats.org/officeDocument/2006/relationships/slide" Target="/ppt/slides/slide4.xml" Id="Ra59f9f8f86854f5f" /><Relationship Type="http://schemas.openxmlformats.org/officeDocument/2006/relationships/slide" Target="/ppt/slides/slide5.xml" Id="Rca640db26d9149b0" /><Relationship Type="http://schemas.openxmlformats.org/officeDocument/2006/relationships/slide" Target="/ppt/slides/slide6.xml" Id="Rf2d1da5a7b714a90" /><Relationship Type="http://schemas.openxmlformats.org/officeDocument/2006/relationships/slide" Target="/ppt/slides/slide7.xml" Id="R9a9b5298cdd840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3c741e83cb4b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e084f6f2824446" /><Relationship Type="http://schemas.openxmlformats.org/officeDocument/2006/relationships/theme" Target="/ppt/slideMasters/theme/theme1.xml" Id="Rf35df0c3cd6442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e084f6f28244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a62751eaff43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3b7c4ad66e43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e002c0749447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5c7fb1aca941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e5d5f38af548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113f57f4c94c0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16bb749e334c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MULTITEK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MULTITEK AS ble etablert [år] og holder til i Breistein.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16 895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4 223 356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4 235 874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 RASMUSSEN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Breisteinvegen 174B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5111 Breistein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19 48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frank@compute.no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www.compute.no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984 748 469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MULTITEK AS</a:t>
            </a:r>
          </a:p>
        </p:txBody>
      </p:sp>
    </p:spTree>
  </p:cSld>
  <p:clrMapOvr>
    <a:masterClrMapping xmlns:a="http://schemas.openxmlformats.org/drawingml/2006/main"/>
  </p:clrMapOvr>
</p:sld>
</file>