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4964f89a2446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c439f19abb41a3"/>
  </p:sldMasterIdLst>
  <p:sldIdLst>
    <p:sldId xmlns:r="http://schemas.openxmlformats.org/officeDocument/2006/relationships" id="256" r:id="R1fa5ed79ef8a4ae4"/>
    <p:sldId xmlns:r="http://schemas.openxmlformats.org/officeDocument/2006/relationships" id="257" r:id="R5d7d1bd3e60949cc"/>
    <p:sldId xmlns:r="http://schemas.openxmlformats.org/officeDocument/2006/relationships" id="258" r:id="R69daf11e5fbb4e49"/>
    <p:sldId xmlns:r="http://schemas.openxmlformats.org/officeDocument/2006/relationships" id="259" r:id="R16cd47ce7a5344af"/>
    <p:sldId xmlns:r="http://schemas.openxmlformats.org/officeDocument/2006/relationships" id="260" r:id="R6eaa3243822c4152"/>
    <p:sldId xmlns:r="http://schemas.openxmlformats.org/officeDocument/2006/relationships" id="261" r:id="Rbac3a77e5e224682"/>
    <p:sldId xmlns:r="http://schemas.openxmlformats.org/officeDocument/2006/relationships" id="262" r:id="R05d4ffa0dc6a4d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c439f19abb41a3" /><Relationship Type="http://schemas.openxmlformats.org/officeDocument/2006/relationships/slide" Target="/ppt/slides/slide1.xml" Id="R1fa5ed79ef8a4ae4" /><Relationship Type="http://schemas.openxmlformats.org/officeDocument/2006/relationships/slide" Target="/ppt/slides/slide2.xml" Id="R5d7d1bd3e60949cc" /><Relationship Type="http://schemas.openxmlformats.org/officeDocument/2006/relationships/slide" Target="/ppt/slides/slide3.xml" Id="R69daf11e5fbb4e49" /><Relationship Type="http://schemas.openxmlformats.org/officeDocument/2006/relationships/slide" Target="/ppt/slides/slide4.xml" Id="R16cd47ce7a5344af" /><Relationship Type="http://schemas.openxmlformats.org/officeDocument/2006/relationships/slide" Target="/ppt/slides/slide5.xml" Id="R6eaa3243822c4152" /><Relationship Type="http://schemas.openxmlformats.org/officeDocument/2006/relationships/slide" Target="/ppt/slides/slide6.xml" Id="Rbac3a77e5e224682" /><Relationship Type="http://schemas.openxmlformats.org/officeDocument/2006/relationships/slide" Target="/ppt/slides/slide7.xml" Id="R05d4ffa0dc6a4d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a9ac40acc04d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0af75042974b88" /><Relationship Type="http://schemas.openxmlformats.org/officeDocument/2006/relationships/theme" Target="/ppt/slideMasters/theme/theme1.xml" Id="R2adb2d5b601c40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0af75042974b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d56e6175c142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c69c3513a747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8e3c33b04a4d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915ce8a29d4f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8928fff0ea4d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d022768be942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e51ab65dd647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SINGCOMP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SINGCOMP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SINGCOMP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SINGCOMP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SINGCOMP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SINGCOMP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454 240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3 542 981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6 142 981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SINGCOMP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ROAR SINGSTAD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SINGSTAD GEIR INGE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SINGSTAD LAILA ANITA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SINGO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SINGCOMP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Leilighet 58, Bergheimsvegen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7049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94 52 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984 751 168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SINGCOMP AS</a:t>
            </a:r>
          </a:p>
        </p:txBody>
      </p:sp>
    </p:spTree>
  </p:cSld>
  <p:clrMapOvr>
    <a:masterClrMapping xmlns:a="http://schemas.openxmlformats.org/drawingml/2006/main"/>
  </p:clrMapOvr>
</p:sld>
</file>