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e447421b9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843941b924998"/>
  </p:sldMasterIdLst>
  <p:sldIdLst>
    <p:sldId xmlns:r="http://schemas.openxmlformats.org/officeDocument/2006/relationships" id="256" r:id="Rc6babac56a704f67"/>
    <p:sldId xmlns:r="http://schemas.openxmlformats.org/officeDocument/2006/relationships" id="257" r:id="R179d731657984a55"/>
    <p:sldId xmlns:r="http://schemas.openxmlformats.org/officeDocument/2006/relationships" id="258" r:id="R35b98ae4bd2445f8"/>
    <p:sldId xmlns:r="http://schemas.openxmlformats.org/officeDocument/2006/relationships" id="259" r:id="R3757ca01be0047cc"/>
    <p:sldId xmlns:r="http://schemas.openxmlformats.org/officeDocument/2006/relationships" id="260" r:id="R3154ab9fb366450f"/>
    <p:sldId xmlns:r="http://schemas.openxmlformats.org/officeDocument/2006/relationships" id="261" r:id="R862ef50eb6ad40b1"/>
    <p:sldId xmlns:r="http://schemas.openxmlformats.org/officeDocument/2006/relationships" id="262" r:id="R42c4488603c3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843941b924998" /><Relationship Type="http://schemas.openxmlformats.org/officeDocument/2006/relationships/slide" Target="/ppt/slides/slide1.xml" Id="Rc6babac56a704f67" /><Relationship Type="http://schemas.openxmlformats.org/officeDocument/2006/relationships/slide" Target="/ppt/slides/slide2.xml" Id="R179d731657984a55" /><Relationship Type="http://schemas.openxmlformats.org/officeDocument/2006/relationships/slide" Target="/ppt/slides/slide3.xml" Id="R35b98ae4bd2445f8" /><Relationship Type="http://schemas.openxmlformats.org/officeDocument/2006/relationships/slide" Target="/ppt/slides/slide4.xml" Id="R3757ca01be0047cc" /><Relationship Type="http://schemas.openxmlformats.org/officeDocument/2006/relationships/slide" Target="/ppt/slides/slide5.xml" Id="R3154ab9fb366450f" /><Relationship Type="http://schemas.openxmlformats.org/officeDocument/2006/relationships/slide" Target="/ppt/slides/slide6.xml" Id="R862ef50eb6ad40b1" /><Relationship Type="http://schemas.openxmlformats.org/officeDocument/2006/relationships/slide" Target="/ppt/slides/slide7.xml" Id="R42c4488603c3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44eb0bf2f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3b77f10e470e" /><Relationship Type="http://schemas.openxmlformats.org/officeDocument/2006/relationships/theme" Target="/ppt/slideMasters/theme/theme1.xml" Id="R6dd2be57c5bd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93b77f10e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bc0430e8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d3d0dac5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5f2f417d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4f2902dc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e7e1198a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6b7cbab6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f6345b83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44 259 988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44 845 836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AMUNDSEN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KIRKEBY AMUNDSEN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KIRKEBY AMUNDSEN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AMUNDSEN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KIRKEBY AMUNDSEN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KIRKEBY AMUNDSEN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Vettaliveien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984 769 830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INVEST AS</a:t>
            </a:r>
          </a:p>
        </p:txBody>
      </p:sp>
    </p:spTree>
  </p:cSld>
  <p:clrMapOvr>
    <a:masterClrMapping xmlns:a="http://schemas.openxmlformats.org/drawingml/2006/main"/>
  </p:clrMapOvr>
</p:sld>
</file>