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d06b25aad94e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d58512a916422b"/>
  </p:sldMasterIdLst>
  <p:sldIdLst>
    <p:sldId xmlns:r="http://schemas.openxmlformats.org/officeDocument/2006/relationships" id="256" r:id="Ra24d271bfc9d4d58"/>
    <p:sldId xmlns:r="http://schemas.openxmlformats.org/officeDocument/2006/relationships" id="257" r:id="R17a99d8f3c0f44b9"/>
    <p:sldId xmlns:r="http://schemas.openxmlformats.org/officeDocument/2006/relationships" id="258" r:id="R33aa5e9b4f2f43e4"/>
    <p:sldId xmlns:r="http://schemas.openxmlformats.org/officeDocument/2006/relationships" id="259" r:id="Red22b15a7c6846b7"/>
    <p:sldId xmlns:r="http://schemas.openxmlformats.org/officeDocument/2006/relationships" id="260" r:id="Rc5d7d96d65424b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d58512a916422b" /><Relationship Type="http://schemas.openxmlformats.org/officeDocument/2006/relationships/slide" Target="/ppt/slides/slide1.xml" Id="Ra24d271bfc9d4d58" /><Relationship Type="http://schemas.openxmlformats.org/officeDocument/2006/relationships/slide" Target="/ppt/slides/slide2.xml" Id="R17a99d8f3c0f44b9" /><Relationship Type="http://schemas.openxmlformats.org/officeDocument/2006/relationships/slide" Target="/ppt/slides/slide3.xml" Id="R33aa5e9b4f2f43e4" /><Relationship Type="http://schemas.openxmlformats.org/officeDocument/2006/relationships/slide" Target="/ppt/slides/slide4.xml" Id="Red22b15a7c6846b7" /><Relationship Type="http://schemas.openxmlformats.org/officeDocument/2006/relationships/slide" Target="/ppt/slides/slide5.xml" Id="Rc5d7d96d65424b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0ae9c8a6ea43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0bfca61c942fb" /><Relationship Type="http://schemas.openxmlformats.org/officeDocument/2006/relationships/theme" Target="/ppt/slideMasters/theme/theme1.xml" Id="R0b0471c04b7c4e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30bfca61c942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6da8bbcba4d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eda74486e46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b6cb089134a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eaaf83e8e4e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0f93704e243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NORSE CAPITAL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CAPITAL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NORSE CAPITAL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CAPITAL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CAPITAL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CAPITAL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Parkenga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office@norsecapital.no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www.norsecapital.no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984 782 713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CAPITAL DA</a:t>
            </a:r>
          </a:p>
        </p:txBody>
      </p:sp>
    </p:spTree>
  </p:cSld>
  <p:clrMapOvr>
    <a:masterClrMapping xmlns:a="http://schemas.openxmlformats.org/drawingml/2006/main"/>
  </p:clrMapOvr>
</p:sld>
</file>