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89953d683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c00eeaf8648e3"/>
  </p:sldMasterIdLst>
  <p:sldIdLst>
    <p:sldId xmlns:r="http://schemas.openxmlformats.org/officeDocument/2006/relationships" id="256" r:id="R61d3b647a65d4822"/>
    <p:sldId xmlns:r="http://schemas.openxmlformats.org/officeDocument/2006/relationships" id="257" r:id="Re124578a66584fde"/>
    <p:sldId xmlns:r="http://schemas.openxmlformats.org/officeDocument/2006/relationships" id="258" r:id="Rf8e6c9113e514656"/>
    <p:sldId xmlns:r="http://schemas.openxmlformats.org/officeDocument/2006/relationships" id="259" r:id="R9139e5a7fd434441"/>
    <p:sldId xmlns:r="http://schemas.openxmlformats.org/officeDocument/2006/relationships" id="260" r:id="R938efcfa060f4101"/>
    <p:sldId xmlns:r="http://schemas.openxmlformats.org/officeDocument/2006/relationships" id="261" r:id="R240b80cd637f4c8c"/>
    <p:sldId xmlns:r="http://schemas.openxmlformats.org/officeDocument/2006/relationships" id="262" r:id="Rb0ffa11d65a8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c00eeaf8648e3" /><Relationship Type="http://schemas.openxmlformats.org/officeDocument/2006/relationships/slide" Target="/ppt/slides/slide1.xml" Id="R61d3b647a65d4822" /><Relationship Type="http://schemas.openxmlformats.org/officeDocument/2006/relationships/slide" Target="/ppt/slides/slide2.xml" Id="Re124578a66584fde" /><Relationship Type="http://schemas.openxmlformats.org/officeDocument/2006/relationships/slide" Target="/ppt/slides/slide3.xml" Id="Rf8e6c9113e514656" /><Relationship Type="http://schemas.openxmlformats.org/officeDocument/2006/relationships/slide" Target="/ppt/slides/slide4.xml" Id="R9139e5a7fd434441" /><Relationship Type="http://schemas.openxmlformats.org/officeDocument/2006/relationships/slide" Target="/ppt/slides/slide5.xml" Id="R938efcfa060f4101" /><Relationship Type="http://schemas.openxmlformats.org/officeDocument/2006/relationships/slide" Target="/ppt/slides/slide6.xml" Id="R240b80cd637f4c8c" /><Relationship Type="http://schemas.openxmlformats.org/officeDocument/2006/relationships/slide" Target="/ppt/slides/slide7.xml" Id="Rb0ffa11d65a8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462fe1d8941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a071637f64c1a" /><Relationship Type="http://schemas.openxmlformats.org/officeDocument/2006/relationships/theme" Target="/ppt/slideMasters/theme/theme1.xml" Id="R35cadee2914e47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a071637f64c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aaa258fda42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95e0e0dbb4b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596a5f36340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9335c4e9646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3517a9e19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15b67bbb743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b823f5f82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 ANLEGGSSERVICE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ANLEGGSSERVICE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360 488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KATIRCI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Danvikgata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06 70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984 797 540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ANLEGGSSERVICE AS</a:t>
            </a:r>
          </a:p>
        </p:txBody>
      </p:sp>
    </p:spTree>
  </p:cSld>
  <p:clrMapOvr>
    <a:masterClrMapping xmlns:a="http://schemas.openxmlformats.org/drawingml/2006/main"/>
  </p:clrMapOvr>
</p:sld>
</file>