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59e6a6801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7e6c677e349be"/>
  </p:sldMasterIdLst>
  <p:sldIdLst>
    <p:sldId xmlns:r="http://schemas.openxmlformats.org/officeDocument/2006/relationships" id="256" r:id="Rb8fd1f3a401346fa"/>
    <p:sldId xmlns:r="http://schemas.openxmlformats.org/officeDocument/2006/relationships" id="257" r:id="Re9f60268b4a14f63"/>
    <p:sldId xmlns:r="http://schemas.openxmlformats.org/officeDocument/2006/relationships" id="258" r:id="R4aa5dd4acc464086"/>
    <p:sldId xmlns:r="http://schemas.openxmlformats.org/officeDocument/2006/relationships" id="259" r:id="R0e7b68c36d5640de"/>
    <p:sldId xmlns:r="http://schemas.openxmlformats.org/officeDocument/2006/relationships" id="260" r:id="R15c8cef71acb4e27"/>
    <p:sldId xmlns:r="http://schemas.openxmlformats.org/officeDocument/2006/relationships" id="261" r:id="R7e41c2666b3645d3"/>
    <p:sldId xmlns:r="http://schemas.openxmlformats.org/officeDocument/2006/relationships" id="262" r:id="R6418ecd774d34c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7e6c677e349be" /><Relationship Type="http://schemas.openxmlformats.org/officeDocument/2006/relationships/slide" Target="/ppt/slides/slide1.xml" Id="Rb8fd1f3a401346fa" /><Relationship Type="http://schemas.openxmlformats.org/officeDocument/2006/relationships/slide" Target="/ppt/slides/slide2.xml" Id="Re9f60268b4a14f63" /><Relationship Type="http://schemas.openxmlformats.org/officeDocument/2006/relationships/slide" Target="/ppt/slides/slide3.xml" Id="R4aa5dd4acc464086" /><Relationship Type="http://schemas.openxmlformats.org/officeDocument/2006/relationships/slide" Target="/ppt/slides/slide4.xml" Id="R0e7b68c36d5640de" /><Relationship Type="http://schemas.openxmlformats.org/officeDocument/2006/relationships/slide" Target="/ppt/slides/slide5.xml" Id="R15c8cef71acb4e27" /><Relationship Type="http://schemas.openxmlformats.org/officeDocument/2006/relationships/slide" Target="/ppt/slides/slide6.xml" Id="R7e41c2666b3645d3" /><Relationship Type="http://schemas.openxmlformats.org/officeDocument/2006/relationships/slide" Target="/ppt/slides/slide7.xml" Id="R6418ecd774d34c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59ce4579148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b744f985640d5" /><Relationship Type="http://schemas.openxmlformats.org/officeDocument/2006/relationships/theme" Target="/ppt/slideMasters/theme/theme1.xml" Id="Reffe924e24bd43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1b744f9856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715bb3ab747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598d949d34f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1f029ed8d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3cb89c90c45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1377102a645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bc71a40af47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b91265958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NÆRBØ RØR OG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NÆRBØ RØR OG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NÆRBØ RØR OG ELEKTRO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NÆRBØ RØR OG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NÆRBØ RØR OG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NÆRBØ RØR OG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113 646 362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3 271 096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40 053 657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NÆRBØ RØR OG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NÆRBØ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NÆRBØ RØR OG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Bjorhaugslettå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79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nre@nre.no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984 799 063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NÆRBØ RØR OG ELEKTRO AS</a:t>
            </a:r>
          </a:p>
        </p:txBody>
      </p:sp>
    </p:spTree>
  </p:cSld>
  <p:clrMapOvr>
    <a:masterClrMapping xmlns:a="http://schemas.openxmlformats.org/drawingml/2006/main"/>
  </p:clrMapOvr>
</p:sld>
</file>