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7fc48af40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7730b2ed0463d"/>
  </p:sldMasterIdLst>
  <p:sldIdLst>
    <p:sldId xmlns:r="http://schemas.openxmlformats.org/officeDocument/2006/relationships" id="256" r:id="R9ca70bc7961a4c5b"/>
    <p:sldId xmlns:r="http://schemas.openxmlformats.org/officeDocument/2006/relationships" id="257" r:id="Red22fe14f5a143d4"/>
    <p:sldId xmlns:r="http://schemas.openxmlformats.org/officeDocument/2006/relationships" id="258" r:id="Ra78be4e3997a41c9"/>
    <p:sldId xmlns:r="http://schemas.openxmlformats.org/officeDocument/2006/relationships" id="259" r:id="R050c7a0a7d824e1d"/>
    <p:sldId xmlns:r="http://schemas.openxmlformats.org/officeDocument/2006/relationships" id="260" r:id="Rcfdbe769a6324003"/>
    <p:sldId xmlns:r="http://schemas.openxmlformats.org/officeDocument/2006/relationships" id="261" r:id="R1e0a4a8e38824dbb"/>
    <p:sldId xmlns:r="http://schemas.openxmlformats.org/officeDocument/2006/relationships" id="262" r:id="R2fef00ee170c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7730b2ed0463d" /><Relationship Type="http://schemas.openxmlformats.org/officeDocument/2006/relationships/slide" Target="/ppt/slides/slide1.xml" Id="R9ca70bc7961a4c5b" /><Relationship Type="http://schemas.openxmlformats.org/officeDocument/2006/relationships/slide" Target="/ppt/slides/slide2.xml" Id="Red22fe14f5a143d4" /><Relationship Type="http://schemas.openxmlformats.org/officeDocument/2006/relationships/slide" Target="/ppt/slides/slide3.xml" Id="Ra78be4e3997a41c9" /><Relationship Type="http://schemas.openxmlformats.org/officeDocument/2006/relationships/slide" Target="/ppt/slides/slide4.xml" Id="R050c7a0a7d824e1d" /><Relationship Type="http://schemas.openxmlformats.org/officeDocument/2006/relationships/slide" Target="/ppt/slides/slide5.xml" Id="Rcfdbe769a6324003" /><Relationship Type="http://schemas.openxmlformats.org/officeDocument/2006/relationships/slide" Target="/ppt/slides/slide6.xml" Id="R1e0a4a8e38824dbb" /><Relationship Type="http://schemas.openxmlformats.org/officeDocument/2006/relationships/slide" Target="/ppt/slides/slide7.xml" Id="R2fef00ee170c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b808d10c6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94d30c8a46de" /><Relationship Type="http://schemas.openxmlformats.org/officeDocument/2006/relationships/theme" Target="/ppt/slideMasters/theme/theme1.xml" Id="Rd26737280518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794d30c8a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415cdde70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a0ef112f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ac4aade78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4d053c1cd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d89b52337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a7f433428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b264fd04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8 157 587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ATLE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