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66799b57a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deb5d7cb04668"/>
  </p:sldMasterIdLst>
  <p:sldIdLst>
    <p:sldId xmlns:r="http://schemas.openxmlformats.org/officeDocument/2006/relationships" id="256" r:id="R0904f8d5a2e94aa3"/>
    <p:sldId xmlns:r="http://schemas.openxmlformats.org/officeDocument/2006/relationships" id="257" r:id="Reabf5cad7c58485a"/>
    <p:sldId xmlns:r="http://schemas.openxmlformats.org/officeDocument/2006/relationships" id="258" r:id="R0c3392971b674b4c"/>
    <p:sldId xmlns:r="http://schemas.openxmlformats.org/officeDocument/2006/relationships" id="259" r:id="R5c9f7364fe814217"/>
    <p:sldId xmlns:r="http://schemas.openxmlformats.org/officeDocument/2006/relationships" id="260" r:id="R43ca5acbf2174e44"/>
    <p:sldId xmlns:r="http://schemas.openxmlformats.org/officeDocument/2006/relationships" id="261" r:id="R1ffc8c15c46441d7"/>
    <p:sldId xmlns:r="http://schemas.openxmlformats.org/officeDocument/2006/relationships" id="262" r:id="Re02333559ec8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deb5d7cb04668" /><Relationship Type="http://schemas.openxmlformats.org/officeDocument/2006/relationships/slide" Target="/ppt/slides/slide1.xml" Id="R0904f8d5a2e94aa3" /><Relationship Type="http://schemas.openxmlformats.org/officeDocument/2006/relationships/slide" Target="/ppt/slides/slide2.xml" Id="Reabf5cad7c58485a" /><Relationship Type="http://schemas.openxmlformats.org/officeDocument/2006/relationships/slide" Target="/ppt/slides/slide3.xml" Id="R0c3392971b674b4c" /><Relationship Type="http://schemas.openxmlformats.org/officeDocument/2006/relationships/slide" Target="/ppt/slides/slide4.xml" Id="R5c9f7364fe814217" /><Relationship Type="http://schemas.openxmlformats.org/officeDocument/2006/relationships/slide" Target="/ppt/slides/slide5.xml" Id="R43ca5acbf2174e44" /><Relationship Type="http://schemas.openxmlformats.org/officeDocument/2006/relationships/slide" Target="/ppt/slides/slide6.xml" Id="R1ffc8c15c46441d7" /><Relationship Type="http://schemas.openxmlformats.org/officeDocument/2006/relationships/slide" Target="/ppt/slides/slide7.xml" Id="Re02333559ec8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6f53fa627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74c937be462e" /><Relationship Type="http://schemas.openxmlformats.org/officeDocument/2006/relationships/theme" Target="/ppt/slideMasters/theme/theme1.xml" Id="R1f6df4773d19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974c937be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5318ecf0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68c1b30c0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b752cc97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944eacedf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459bd1db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c25aed00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d4329649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BETONGSAGING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5 050 692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ÅSGEIR AASLAND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ANNLAUG AASLAND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EILEF AASLAND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2442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984 828 535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