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54658476014da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e87325314d94b34"/>
  </p:sldMasterIdLst>
  <p:sldIdLst>
    <p:sldId xmlns:r="http://schemas.openxmlformats.org/officeDocument/2006/relationships" id="256" r:id="R37fa7aea16ce4cd0"/>
    <p:sldId xmlns:r="http://schemas.openxmlformats.org/officeDocument/2006/relationships" id="257" r:id="Rf085893c98864c1f"/>
    <p:sldId xmlns:r="http://schemas.openxmlformats.org/officeDocument/2006/relationships" id="258" r:id="Rb254bbd9cba549ea"/>
    <p:sldId xmlns:r="http://schemas.openxmlformats.org/officeDocument/2006/relationships" id="259" r:id="Rd8779c396c6d4c41"/>
    <p:sldId xmlns:r="http://schemas.openxmlformats.org/officeDocument/2006/relationships" id="260" r:id="Rcbaac61f65b5434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87325314d94b34" /><Relationship Type="http://schemas.openxmlformats.org/officeDocument/2006/relationships/slide" Target="/ppt/slides/slide1.xml" Id="R37fa7aea16ce4cd0" /><Relationship Type="http://schemas.openxmlformats.org/officeDocument/2006/relationships/slide" Target="/ppt/slides/slide2.xml" Id="Rf085893c98864c1f" /><Relationship Type="http://schemas.openxmlformats.org/officeDocument/2006/relationships/slide" Target="/ppt/slides/slide3.xml" Id="Rb254bbd9cba549ea" /><Relationship Type="http://schemas.openxmlformats.org/officeDocument/2006/relationships/slide" Target="/ppt/slides/slide4.xml" Id="Rd8779c396c6d4c41" /><Relationship Type="http://schemas.openxmlformats.org/officeDocument/2006/relationships/slide" Target="/ppt/slides/slide5.xml" Id="Rcbaac61f65b5434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cb4ee393d445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95fa1259604024" /><Relationship Type="http://schemas.openxmlformats.org/officeDocument/2006/relationships/theme" Target="/ppt/slideMasters/theme/theme1.xml" Id="R87c1216f94714e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95fa12596040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672cc5320a42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6c62609d24f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eeccf1026457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19e9e4fddd40b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bdcec1abf648d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BYGGEFIRMA ØYVIND KJETILSTAD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ØYVIND KJETILSTAD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BYGGEFIRMA ØYVIND KJETILSTAD ble etablert [år] og holder til i Suldalsosen.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ØYVIND KJETILSTAD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ØYVIND KJETILSTAD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ØYVIND KJETILSTAD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Kjetilstadvegen 236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4237 Suldalsosen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97 91 56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984 830 831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BYGGEFIRMA ØYVIND KJETILSTAD</a:t>
            </a:r>
          </a:p>
        </p:txBody>
      </p:sp>
    </p:spTree>
  </p:cSld>
  <p:clrMapOvr>
    <a:masterClrMapping xmlns:a="http://schemas.openxmlformats.org/drawingml/2006/main"/>
  </p:clrMapOvr>
</p:sld>
</file>