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55fd5aaff441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e34cc39f1e42ea"/>
  </p:sldMasterIdLst>
  <p:sldIdLst>
    <p:sldId xmlns:r="http://schemas.openxmlformats.org/officeDocument/2006/relationships" id="256" r:id="Rb0950014de3849f8"/>
    <p:sldId xmlns:r="http://schemas.openxmlformats.org/officeDocument/2006/relationships" id="257" r:id="R24c05859d51c43ae"/>
    <p:sldId xmlns:r="http://schemas.openxmlformats.org/officeDocument/2006/relationships" id="258" r:id="Ra5141f45681b4364"/>
    <p:sldId xmlns:r="http://schemas.openxmlformats.org/officeDocument/2006/relationships" id="259" r:id="R18be4be9390e4ff0"/>
    <p:sldId xmlns:r="http://schemas.openxmlformats.org/officeDocument/2006/relationships" id="260" r:id="R6b457a09e8ae4b8d"/>
    <p:sldId xmlns:r="http://schemas.openxmlformats.org/officeDocument/2006/relationships" id="261" r:id="Rae77cc75f9ec4144"/>
    <p:sldId xmlns:r="http://schemas.openxmlformats.org/officeDocument/2006/relationships" id="262" r:id="R7e78208a1e6142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e34cc39f1e42ea" /><Relationship Type="http://schemas.openxmlformats.org/officeDocument/2006/relationships/slide" Target="/ppt/slides/slide1.xml" Id="Rb0950014de3849f8" /><Relationship Type="http://schemas.openxmlformats.org/officeDocument/2006/relationships/slide" Target="/ppt/slides/slide2.xml" Id="R24c05859d51c43ae" /><Relationship Type="http://schemas.openxmlformats.org/officeDocument/2006/relationships/slide" Target="/ppt/slides/slide3.xml" Id="Ra5141f45681b4364" /><Relationship Type="http://schemas.openxmlformats.org/officeDocument/2006/relationships/slide" Target="/ppt/slides/slide4.xml" Id="R18be4be9390e4ff0" /><Relationship Type="http://schemas.openxmlformats.org/officeDocument/2006/relationships/slide" Target="/ppt/slides/slide5.xml" Id="R6b457a09e8ae4b8d" /><Relationship Type="http://schemas.openxmlformats.org/officeDocument/2006/relationships/slide" Target="/ppt/slides/slide6.xml" Id="Rae77cc75f9ec4144" /><Relationship Type="http://schemas.openxmlformats.org/officeDocument/2006/relationships/slide" Target="/ppt/slides/slide7.xml" Id="R7e78208a1e6142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babd96063049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7ef99f7ea4441" /><Relationship Type="http://schemas.openxmlformats.org/officeDocument/2006/relationships/theme" Target="/ppt/slideMasters/theme/theme1.xml" Id="Rd178c280013b40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27ef99f7ea44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a3236036d49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6be992acf42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17d31160e47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97b19a3b84a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5afd4a8b24f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4f56f730344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b71b366d945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FINNPERSONAL SEARCH &amp; SELECTION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FINNPERSONAL SEARCH &amp; SELECTION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FINNPERSONAL SEARCH &amp; SELECTION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FINNPERSONAL SEARCH &amp; SELECTION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FINNPERSONAL SEARCH &amp; SELECTION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FINNPERSONAL SEARCH &amp; SELECTION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799 587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−1 275 184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1 864 659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37 461 516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40 517 275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FINNPERSONAL SEARCH &amp; SELECTION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EINAR MÆLE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FINNPERSONAL SEARCH &amp; SELECTION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finn@finnpersonal.no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www.finnpersonal.no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984 835 523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FINNPERSONAL SEARCH &amp; SELECTION AS</a:t>
            </a:r>
          </a:p>
        </p:txBody>
      </p:sp>
    </p:spTree>
  </p:cSld>
  <p:clrMapOvr>
    <a:masterClrMapping xmlns:a="http://schemas.openxmlformats.org/drawingml/2006/main"/>
  </p:clrMapOvr>
</p:sld>
</file>