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790f29c78c4c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365ac97c0d44e1"/>
  </p:sldMasterIdLst>
  <p:sldIdLst>
    <p:sldId xmlns:r="http://schemas.openxmlformats.org/officeDocument/2006/relationships" id="256" r:id="R932fdb923acd4915"/>
    <p:sldId xmlns:r="http://schemas.openxmlformats.org/officeDocument/2006/relationships" id="257" r:id="R874fcb3ae61945d5"/>
    <p:sldId xmlns:r="http://schemas.openxmlformats.org/officeDocument/2006/relationships" id="258" r:id="R083f2b0016d44561"/>
    <p:sldId xmlns:r="http://schemas.openxmlformats.org/officeDocument/2006/relationships" id="259" r:id="R6b668d22d8774f60"/>
    <p:sldId xmlns:r="http://schemas.openxmlformats.org/officeDocument/2006/relationships" id="260" r:id="R5e18fa6d1e4f4a90"/>
    <p:sldId xmlns:r="http://schemas.openxmlformats.org/officeDocument/2006/relationships" id="261" r:id="R3f0036758c2a4b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365ac97c0d44e1" /><Relationship Type="http://schemas.openxmlformats.org/officeDocument/2006/relationships/slide" Target="/ppt/slides/slide1.xml" Id="R932fdb923acd4915" /><Relationship Type="http://schemas.openxmlformats.org/officeDocument/2006/relationships/slide" Target="/ppt/slides/slide2.xml" Id="R874fcb3ae61945d5" /><Relationship Type="http://schemas.openxmlformats.org/officeDocument/2006/relationships/slide" Target="/ppt/slides/slide3.xml" Id="R083f2b0016d44561" /><Relationship Type="http://schemas.openxmlformats.org/officeDocument/2006/relationships/slide" Target="/ppt/slides/slide4.xml" Id="R6b668d22d8774f60" /><Relationship Type="http://schemas.openxmlformats.org/officeDocument/2006/relationships/slide" Target="/ppt/slides/slide5.xml" Id="R5e18fa6d1e4f4a90" /><Relationship Type="http://schemas.openxmlformats.org/officeDocument/2006/relationships/slide" Target="/ppt/slides/slide6.xml" Id="R3f0036758c2a4b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f588f791b4e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6b73dfdfc4277" /><Relationship Type="http://schemas.openxmlformats.org/officeDocument/2006/relationships/theme" Target="/ppt/slideMasters/theme/theme1.xml" Id="R93d5906c529642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96b73dfdfc42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e5c24742f40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9a0940c9c41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37528a90a4a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64478c5a141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b9a4167004e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5b44c18ad4e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BANK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DNB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984 851 006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