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0a911cfc943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622248fb641e0"/>
  </p:sldMasterIdLst>
  <p:sldIdLst>
    <p:sldId xmlns:r="http://schemas.openxmlformats.org/officeDocument/2006/relationships" id="256" r:id="R27edec5d00a84f46"/>
    <p:sldId xmlns:r="http://schemas.openxmlformats.org/officeDocument/2006/relationships" id="257" r:id="R785e9a89306f4c85"/>
    <p:sldId xmlns:r="http://schemas.openxmlformats.org/officeDocument/2006/relationships" id="258" r:id="R1c59ede2518c46a9"/>
    <p:sldId xmlns:r="http://schemas.openxmlformats.org/officeDocument/2006/relationships" id="259" r:id="Rfe64fe6721ea478a"/>
    <p:sldId xmlns:r="http://schemas.openxmlformats.org/officeDocument/2006/relationships" id="260" r:id="Rbb50c21c40384b89"/>
    <p:sldId xmlns:r="http://schemas.openxmlformats.org/officeDocument/2006/relationships" id="261" r:id="R33e7cf9a5d66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622248fb641e0" /><Relationship Type="http://schemas.openxmlformats.org/officeDocument/2006/relationships/slide" Target="/ppt/slides/slide1.xml" Id="R27edec5d00a84f46" /><Relationship Type="http://schemas.openxmlformats.org/officeDocument/2006/relationships/slide" Target="/ppt/slides/slide2.xml" Id="R785e9a89306f4c85" /><Relationship Type="http://schemas.openxmlformats.org/officeDocument/2006/relationships/slide" Target="/ppt/slides/slide3.xml" Id="R1c59ede2518c46a9" /><Relationship Type="http://schemas.openxmlformats.org/officeDocument/2006/relationships/slide" Target="/ppt/slides/slide4.xml" Id="Rfe64fe6721ea478a" /><Relationship Type="http://schemas.openxmlformats.org/officeDocument/2006/relationships/slide" Target="/ppt/slides/slide5.xml" Id="Rbb50c21c40384b89" /><Relationship Type="http://schemas.openxmlformats.org/officeDocument/2006/relationships/slide" Target="/ppt/slides/slide6.xml" Id="R33e7cf9a5d66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9b21c60b2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64e3a3fad4714" /><Relationship Type="http://schemas.openxmlformats.org/officeDocument/2006/relationships/theme" Target="/ppt/slideMasters/theme/theme1.xml" Id="R5632c2640306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64e3a3fad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a0795c0e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3dc2663b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a805027b5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5b7bb02a0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e7ce84a2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402045e0e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DNB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3 610 914 475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1 740 638 896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1 740 177 775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25 408 456 414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27 759 334 635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984 853 971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DNB</a:t>
            </a:r>
          </a:p>
        </p:txBody>
      </p:sp>
    </p:spTree>
  </p:cSld>
  <p:clrMapOvr>
    <a:masterClrMapping xmlns:a="http://schemas.openxmlformats.org/drawingml/2006/main"/>
  </p:clrMapOvr>
</p:sld>
</file>