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550565d3c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a1b3f35e041e4"/>
  </p:sldMasterIdLst>
  <p:sldIdLst>
    <p:sldId xmlns:r="http://schemas.openxmlformats.org/officeDocument/2006/relationships" id="256" r:id="R0f42650800834545"/>
    <p:sldId xmlns:r="http://schemas.openxmlformats.org/officeDocument/2006/relationships" id="257" r:id="R6b08482788444b07"/>
    <p:sldId xmlns:r="http://schemas.openxmlformats.org/officeDocument/2006/relationships" id="258" r:id="Rdbb915b0b5da4b71"/>
    <p:sldId xmlns:r="http://schemas.openxmlformats.org/officeDocument/2006/relationships" id="259" r:id="R7ee708bc84c343b1"/>
    <p:sldId xmlns:r="http://schemas.openxmlformats.org/officeDocument/2006/relationships" id="260" r:id="R40cd8394d07b487d"/>
    <p:sldId xmlns:r="http://schemas.openxmlformats.org/officeDocument/2006/relationships" id="261" r:id="Rfbad00a7ee584628"/>
    <p:sldId xmlns:r="http://schemas.openxmlformats.org/officeDocument/2006/relationships" id="262" r:id="R54cee127f107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a1b3f35e041e4" /><Relationship Type="http://schemas.openxmlformats.org/officeDocument/2006/relationships/slide" Target="/ppt/slides/slide1.xml" Id="R0f42650800834545" /><Relationship Type="http://schemas.openxmlformats.org/officeDocument/2006/relationships/slide" Target="/ppt/slides/slide2.xml" Id="R6b08482788444b07" /><Relationship Type="http://schemas.openxmlformats.org/officeDocument/2006/relationships/slide" Target="/ppt/slides/slide3.xml" Id="Rdbb915b0b5da4b71" /><Relationship Type="http://schemas.openxmlformats.org/officeDocument/2006/relationships/slide" Target="/ppt/slides/slide4.xml" Id="R7ee708bc84c343b1" /><Relationship Type="http://schemas.openxmlformats.org/officeDocument/2006/relationships/slide" Target="/ppt/slides/slide5.xml" Id="R40cd8394d07b487d" /><Relationship Type="http://schemas.openxmlformats.org/officeDocument/2006/relationships/slide" Target="/ppt/slides/slide6.xml" Id="Rfbad00a7ee584628" /><Relationship Type="http://schemas.openxmlformats.org/officeDocument/2006/relationships/slide" Target="/ppt/slides/slide7.xml" Id="R54cee127f107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be040749d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5377fe824788" /><Relationship Type="http://schemas.openxmlformats.org/officeDocument/2006/relationships/theme" Target="/ppt/slideMasters/theme/theme1.xml" Id="Raa6ccccf1454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c5377fe82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4ce466cf0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5c4ddca5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864336bb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8b58894d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9ac856c7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b0e6663e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04b26ffae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STRAND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11 027 113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2 562 562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4 918 608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JON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ERLEND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bjorg@jonstrand.no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984 867 212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STRAND AS</a:t>
            </a:r>
          </a:p>
        </p:txBody>
      </p:sp>
    </p:spTree>
  </p:cSld>
  <p:clrMapOvr>
    <a:masterClrMapping xmlns:a="http://schemas.openxmlformats.org/drawingml/2006/main"/>
  </p:clrMapOvr>
</p:sld>
</file>