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61152d2b9e44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18894e692141f9"/>
  </p:sldMasterIdLst>
  <p:sldIdLst>
    <p:sldId xmlns:r="http://schemas.openxmlformats.org/officeDocument/2006/relationships" id="256" r:id="R6bfc1127b95f47f4"/>
    <p:sldId xmlns:r="http://schemas.openxmlformats.org/officeDocument/2006/relationships" id="257" r:id="R8f0bd522914c47c1"/>
    <p:sldId xmlns:r="http://schemas.openxmlformats.org/officeDocument/2006/relationships" id="258" r:id="Rc043de25cec34b9b"/>
    <p:sldId xmlns:r="http://schemas.openxmlformats.org/officeDocument/2006/relationships" id="259" r:id="Rb2d4e92a70824f22"/>
    <p:sldId xmlns:r="http://schemas.openxmlformats.org/officeDocument/2006/relationships" id="260" r:id="Rc669fe5145424158"/>
    <p:sldId xmlns:r="http://schemas.openxmlformats.org/officeDocument/2006/relationships" id="261" r:id="R89d397e3ac9f418c"/>
    <p:sldId xmlns:r="http://schemas.openxmlformats.org/officeDocument/2006/relationships" id="262" r:id="Rc731512c90984a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18894e692141f9" /><Relationship Type="http://schemas.openxmlformats.org/officeDocument/2006/relationships/slide" Target="/ppt/slides/slide1.xml" Id="R6bfc1127b95f47f4" /><Relationship Type="http://schemas.openxmlformats.org/officeDocument/2006/relationships/slide" Target="/ppt/slides/slide2.xml" Id="R8f0bd522914c47c1" /><Relationship Type="http://schemas.openxmlformats.org/officeDocument/2006/relationships/slide" Target="/ppt/slides/slide3.xml" Id="Rc043de25cec34b9b" /><Relationship Type="http://schemas.openxmlformats.org/officeDocument/2006/relationships/slide" Target="/ppt/slides/slide4.xml" Id="Rb2d4e92a70824f22" /><Relationship Type="http://schemas.openxmlformats.org/officeDocument/2006/relationships/slide" Target="/ppt/slides/slide5.xml" Id="Rc669fe5145424158" /><Relationship Type="http://schemas.openxmlformats.org/officeDocument/2006/relationships/slide" Target="/ppt/slides/slide6.xml" Id="R89d397e3ac9f418c" /><Relationship Type="http://schemas.openxmlformats.org/officeDocument/2006/relationships/slide" Target="/ppt/slides/slide7.xml" Id="Rc731512c90984a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871ad4a79e43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ba5dcd9bb4add" /><Relationship Type="http://schemas.openxmlformats.org/officeDocument/2006/relationships/theme" Target="/ppt/slideMasters/theme/theme1.xml" Id="Ra0906495a32f48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9ba5dcd9bb4a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12fd438dc49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721749f7847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b2c21f2ab44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da7a337f04f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c848d96c44a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d26b20b6d4c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d0b7484b74b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NCC INDUSTRY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NCC INDUSTRY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NCC INDUSTRY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NCC INDUSTRY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NCC INDUSTRY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NCC INDUSTRY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2 903 141 210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194 284 583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117 688 033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383 750 289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1 265 574 445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NCC INDUSTRY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NCC ROADS HOLDING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NCC INDUSTRY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Østensjøveien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firmapost.roads@ncc.no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www.ncc.no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984 884 176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NCC INDUSTRY AS</a:t>
            </a:r>
          </a:p>
        </p:txBody>
      </p:sp>
    </p:spTree>
  </p:cSld>
  <p:clrMapOvr>
    <a:masterClrMapping xmlns:a="http://schemas.openxmlformats.org/drawingml/2006/main"/>
  </p:clrMapOvr>
</p:sld>
</file>