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e5bd6ecede45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9c603f7e20420d"/>
  </p:sldMasterIdLst>
  <p:sldIdLst>
    <p:sldId xmlns:r="http://schemas.openxmlformats.org/officeDocument/2006/relationships" id="256" r:id="R465846c726084010"/>
    <p:sldId xmlns:r="http://schemas.openxmlformats.org/officeDocument/2006/relationships" id="257" r:id="R17e42a872c92409b"/>
    <p:sldId xmlns:r="http://schemas.openxmlformats.org/officeDocument/2006/relationships" id="258" r:id="R64baf30333174558"/>
    <p:sldId xmlns:r="http://schemas.openxmlformats.org/officeDocument/2006/relationships" id="259" r:id="Ra2d1313416c643c2"/>
    <p:sldId xmlns:r="http://schemas.openxmlformats.org/officeDocument/2006/relationships" id="260" r:id="R44904be9688642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9c603f7e20420d" /><Relationship Type="http://schemas.openxmlformats.org/officeDocument/2006/relationships/slide" Target="/ppt/slides/slide1.xml" Id="R465846c726084010" /><Relationship Type="http://schemas.openxmlformats.org/officeDocument/2006/relationships/slide" Target="/ppt/slides/slide2.xml" Id="R17e42a872c92409b" /><Relationship Type="http://schemas.openxmlformats.org/officeDocument/2006/relationships/slide" Target="/ppt/slides/slide3.xml" Id="R64baf30333174558" /><Relationship Type="http://schemas.openxmlformats.org/officeDocument/2006/relationships/slide" Target="/ppt/slides/slide4.xml" Id="Ra2d1313416c643c2" /><Relationship Type="http://schemas.openxmlformats.org/officeDocument/2006/relationships/slide" Target="/ppt/slides/slide5.xml" Id="R44904be9688642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10090334b46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12f6a081d4d0c" /><Relationship Type="http://schemas.openxmlformats.org/officeDocument/2006/relationships/theme" Target="/ppt/slideMasters/theme/theme1.xml" Id="R3388517cac464e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612f6a081d4d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d9106492e46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55471a6c948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add57cd3c44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61ff67e5d4a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68b65373748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BALANSERT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BALANSERT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BALANSERT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BALANSERT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BALANSERT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BALANSERT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984 891 776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BALANSERT</a:t>
            </a:r>
          </a:p>
        </p:txBody>
      </p:sp>
    </p:spTree>
  </p:cSld>
  <p:clrMapOvr>
    <a:masterClrMapping xmlns:a="http://schemas.openxmlformats.org/drawingml/2006/main"/>
  </p:clrMapOvr>
</p:sld>
</file>