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af1d61ca6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c08cfdad94fb8"/>
  </p:sldMasterIdLst>
  <p:sldIdLst>
    <p:sldId xmlns:r="http://schemas.openxmlformats.org/officeDocument/2006/relationships" id="256" r:id="R8df8dcfe8cbf4f85"/>
    <p:sldId xmlns:r="http://schemas.openxmlformats.org/officeDocument/2006/relationships" id="257" r:id="Rfc525259a39340bd"/>
    <p:sldId xmlns:r="http://schemas.openxmlformats.org/officeDocument/2006/relationships" id="258" r:id="Rdb2f9c14ba20410a"/>
    <p:sldId xmlns:r="http://schemas.openxmlformats.org/officeDocument/2006/relationships" id="259" r:id="R3106f65bb1de4aa4"/>
    <p:sldId xmlns:r="http://schemas.openxmlformats.org/officeDocument/2006/relationships" id="260" r:id="R4ebc6194485d47a7"/>
    <p:sldId xmlns:r="http://schemas.openxmlformats.org/officeDocument/2006/relationships" id="261" r:id="Rd146bd4cb540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c08cfdad94fb8" /><Relationship Type="http://schemas.openxmlformats.org/officeDocument/2006/relationships/slide" Target="/ppt/slides/slide1.xml" Id="R8df8dcfe8cbf4f85" /><Relationship Type="http://schemas.openxmlformats.org/officeDocument/2006/relationships/slide" Target="/ppt/slides/slide2.xml" Id="Rfc525259a39340bd" /><Relationship Type="http://schemas.openxmlformats.org/officeDocument/2006/relationships/slide" Target="/ppt/slides/slide3.xml" Id="Rdb2f9c14ba20410a" /><Relationship Type="http://schemas.openxmlformats.org/officeDocument/2006/relationships/slide" Target="/ppt/slides/slide4.xml" Id="R3106f65bb1de4aa4" /><Relationship Type="http://schemas.openxmlformats.org/officeDocument/2006/relationships/slide" Target="/ppt/slides/slide5.xml" Id="R4ebc6194485d47a7" /><Relationship Type="http://schemas.openxmlformats.org/officeDocument/2006/relationships/slide" Target="/ppt/slides/slide6.xml" Id="Rd146bd4cb540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0e59db35741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f6f988db6440c" /><Relationship Type="http://schemas.openxmlformats.org/officeDocument/2006/relationships/theme" Target="/ppt/slideMasters/theme/theme1.xml" Id="R9fb6c95b14d1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f6f988db6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e983dc5dc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ecb76cc0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ccc902b0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1892c6f9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4a634fdc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4edfc17b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ANUND DYRUD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Hørtevegen 327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56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984 919 085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ANUND DYRUD</a:t>
            </a:r>
          </a:p>
        </p:txBody>
      </p:sp>
    </p:spTree>
  </p:cSld>
  <p:clrMapOvr>
    <a:masterClrMapping xmlns:a="http://schemas.openxmlformats.org/drawingml/2006/main"/>
  </p:clrMapOvr>
</p:sld>
</file>