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eed8c676b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225e0cb59477d"/>
  </p:sldMasterIdLst>
  <p:sldIdLst>
    <p:sldId xmlns:r="http://schemas.openxmlformats.org/officeDocument/2006/relationships" id="256" r:id="Rdff5b6e4ec7b4c27"/>
    <p:sldId xmlns:r="http://schemas.openxmlformats.org/officeDocument/2006/relationships" id="257" r:id="R268aed5713514756"/>
    <p:sldId xmlns:r="http://schemas.openxmlformats.org/officeDocument/2006/relationships" id="258" r:id="R04bde11ad35a4a42"/>
    <p:sldId xmlns:r="http://schemas.openxmlformats.org/officeDocument/2006/relationships" id="259" r:id="R394fe61ac2df4673"/>
    <p:sldId xmlns:r="http://schemas.openxmlformats.org/officeDocument/2006/relationships" id="260" r:id="R9532aa5a73b4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225e0cb59477d" /><Relationship Type="http://schemas.openxmlformats.org/officeDocument/2006/relationships/slide" Target="/ppt/slides/slide1.xml" Id="Rdff5b6e4ec7b4c27" /><Relationship Type="http://schemas.openxmlformats.org/officeDocument/2006/relationships/slide" Target="/ppt/slides/slide2.xml" Id="R268aed5713514756" /><Relationship Type="http://schemas.openxmlformats.org/officeDocument/2006/relationships/slide" Target="/ppt/slides/slide3.xml" Id="R04bde11ad35a4a42" /><Relationship Type="http://schemas.openxmlformats.org/officeDocument/2006/relationships/slide" Target="/ppt/slides/slide4.xml" Id="R394fe61ac2df4673" /><Relationship Type="http://schemas.openxmlformats.org/officeDocument/2006/relationships/slide" Target="/ppt/slides/slide5.xml" Id="R9532aa5a73b4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2dd717588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5178ecac4423d" /><Relationship Type="http://schemas.openxmlformats.org/officeDocument/2006/relationships/theme" Target="/ppt/slideMasters/theme/theme1.xml" Id="Ra780095d020a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5178ecac4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bd364e24b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a32b9d39f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1c3c57d8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028a0dbd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2e18e448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ANUND DYRUD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ANUND DYRUD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Hørtevegen 327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56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984 919 085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