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a686e9502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8b62086d54b5b"/>
  </p:sldMasterIdLst>
  <p:sldIdLst>
    <p:sldId xmlns:r="http://schemas.openxmlformats.org/officeDocument/2006/relationships" id="256" r:id="Rf3a875dc4f7d43ba"/>
    <p:sldId xmlns:r="http://schemas.openxmlformats.org/officeDocument/2006/relationships" id="257" r:id="R089c201023074fa0"/>
    <p:sldId xmlns:r="http://schemas.openxmlformats.org/officeDocument/2006/relationships" id="258" r:id="Rfa314d5a06794a58"/>
    <p:sldId xmlns:r="http://schemas.openxmlformats.org/officeDocument/2006/relationships" id="259" r:id="R400ae1850c3148a4"/>
    <p:sldId xmlns:r="http://schemas.openxmlformats.org/officeDocument/2006/relationships" id="260" r:id="R91736af7cf2b43b8"/>
    <p:sldId xmlns:r="http://schemas.openxmlformats.org/officeDocument/2006/relationships" id="261" r:id="R4f01b67910f247c2"/>
    <p:sldId xmlns:r="http://schemas.openxmlformats.org/officeDocument/2006/relationships" id="262" r:id="Rffb192a74b38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8b62086d54b5b" /><Relationship Type="http://schemas.openxmlformats.org/officeDocument/2006/relationships/slide" Target="/ppt/slides/slide1.xml" Id="Rf3a875dc4f7d43ba" /><Relationship Type="http://schemas.openxmlformats.org/officeDocument/2006/relationships/slide" Target="/ppt/slides/slide2.xml" Id="R089c201023074fa0" /><Relationship Type="http://schemas.openxmlformats.org/officeDocument/2006/relationships/slide" Target="/ppt/slides/slide3.xml" Id="Rfa314d5a06794a58" /><Relationship Type="http://schemas.openxmlformats.org/officeDocument/2006/relationships/slide" Target="/ppt/slides/slide4.xml" Id="R400ae1850c3148a4" /><Relationship Type="http://schemas.openxmlformats.org/officeDocument/2006/relationships/slide" Target="/ppt/slides/slide5.xml" Id="R91736af7cf2b43b8" /><Relationship Type="http://schemas.openxmlformats.org/officeDocument/2006/relationships/slide" Target="/ppt/slides/slide6.xml" Id="R4f01b67910f247c2" /><Relationship Type="http://schemas.openxmlformats.org/officeDocument/2006/relationships/slide" Target="/ppt/slides/slide7.xml" Id="Rffb192a74b38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81c1b8274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8bc0468a437b" /><Relationship Type="http://schemas.openxmlformats.org/officeDocument/2006/relationships/theme" Target="/ppt/slideMasters/theme/theme1.xml" Id="R0c76635ccec9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78bc0468a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e6a1ef93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74d6fd81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9736c8b5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6ebf6aa3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fea22ce0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90b624dc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df5d9b03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 NOVA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 NOVA ENTREPRENØR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181 992 817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45 623 689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87 716 061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 DAHL HANSEN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DAHL HANSEN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1653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post@arcanova.no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www.arcanova.no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984 925 360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 NOVA ENTREPRENØR AS</a:t>
            </a:r>
          </a:p>
        </p:txBody>
      </p:sp>
    </p:spTree>
  </p:cSld>
  <p:clrMapOvr>
    <a:masterClrMapping xmlns:a="http://schemas.openxmlformats.org/drawingml/2006/main"/>
  </p:clrMapOvr>
</p:sld>
</file>