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a7f8c50a5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51535fdbc4508"/>
  </p:sldMasterIdLst>
  <p:sldIdLst>
    <p:sldId xmlns:r="http://schemas.openxmlformats.org/officeDocument/2006/relationships" id="256" r:id="Rd9904ffd4c99486a"/>
    <p:sldId xmlns:r="http://schemas.openxmlformats.org/officeDocument/2006/relationships" id="257" r:id="Rc57e4ffd0a304adc"/>
    <p:sldId xmlns:r="http://schemas.openxmlformats.org/officeDocument/2006/relationships" id="258" r:id="R9b3168f434184899"/>
    <p:sldId xmlns:r="http://schemas.openxmlformats.org/officeDocument/2006/relationships" id="259" r:id="R61344006f7b04d92"/>
    <p:sldId xmlns:r="http://schemas.openxmlformats.org/officeDocument/2006/relationships" id="260" r:id="R2f96f7de56a84cb3"/>
    <p:sldId xmlns:r="http://schemas.openxmlformats.org/officeDocument/2006/relationships" id="261" r:id="Ra8958d66aec648f2"/>
    <p:sldId xmlns:r="http://schemas.openxmlformats.org/officeDocument/2006/relationships" id="262" r:id="Rfb9f35f3c8f5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51535fdbc4508" /><Relationship Type="http://schemas.openxmlformats.org/officeDocument/2006/relationships/slide" Target="/ppt/slides/slide1.xml" Id="Rd9904ffd4c99486a" /><Relationship Type="http://schemas.openxmlformats.org/officeDocument/2006/relationships/slide" Target="/ppt/slides/slide2.xml" Id="Rc57e4ffd0a304adc" /><Relationship Type="http://schemas.openxmlformats.org/officeDocument/2006/relationships/slide" Target="/ppt/slides/slide3.xml" Id="R9b3168f434184899" /><Relationship Type="http://schemas.openxmlformats.org/officeDocument/2006/relationships/slide" Target="/ppt/slides/slide4.xml" Id="R61344006f7b04d92" /><Relationship Type="http://schemas.openxmlformats.org/officeDocument/2006/relationships/slide" Target="/ppt/slides/slide5.xml" Id="R2f96f7de56a84cb3" /><Relationship Type="http://schemas.openxmlformats.org/officeDocument/2006/relationships/slide" Target="/ppt/slides/slide6.xml" Id="Ra8958d66aec648f2" /><Relationship Type="http://schemas.openxmlformats.org/officeDocument/2006/relationships/slide" Target="/ppt/slides/slide7.xml" Id="Rfb9f35f3c8f5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59fb8fb2a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7b48a937745b0" /><Relationship Type="http://schemas.openxmlformats.org/officeDocument/2006/relationships/theme" Target="/ppt/slideMasters/theme/theme1.xml" Id="R020e6ad6fae0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7b48a9377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5673fc9d8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c54df9ade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7f1dd3a35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6c8886a10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8d95220c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a4284fc7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d7eb86908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FINANCE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−3 683 472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84 733 478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388 978 921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420 836 795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KRISTOFER 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KRISTOFER 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hkberg@brgcorporate.no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984 931 964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FINANCE AS</a:t>
            </a:r>
          </a:p>
        </p:txBody>
      </p:sp>
    </p:spTree>
  </p:cSld>
  <p:clrMapOvr>
    <a:masterClrMapping xmlns:a="http://schemas.openxmlformats.org/drawingml/2006/main"/>
  </p:clrMapOvr>
</p:sld>
</file>