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cad811f75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5a367c52b44fe"/>
  </p:sldMasterIdLst>
  <p:sldIdLst>
    <p:sldId xmlns:r="http://schemas.openxmlformats.org/officeDocument/2006/relationships" id="256" r:id="R5323efbe8e1b4986"/>
    <p:sldId xmlns:r="http://schemas.openxmlformats.org/officeDocument/2006/relationships" id="257" r:id="Rd69c2d4380784a35"/>
    <p:sldId xmlns:r="http://schemas.openxmlformats.org/officeDocument/2006/relationships" id="258" r:id="Rfc63200ba7d44af3"/>
    <p:sldId xmlns:r="http://schemas.openxmlformats.org/officeDocument/2006/relationships" id="259" r:id="R34aafd88c0e84a12"/>
    <p:sldId xmlns:r="http://schemas.openxmlformats.org/officeDocument/2006/relationships" id="260" r:id="Rb81bd50355014eef"/>
    <p:sldId xmlns:r="http://schemas.openxmlformats.org/officeDocument/2006/relationships" id="261" r:id="R29441b91eb144244"/>
    <p:sldId xmlns:r="http://schemas.openxmlformats.org/officeDocument/2006/relationships" id="262" r:id="R9125c2212d68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5a367c52b44fe" /><Relationship Type="http://schemas.openxmlformats.org/officeDocument/2006/relationships/slide" Target="/ppt/slides/slide1.xml" Id="R5323efbe8e1b4986" /><Relationship Type="http://schemas.openxmlformats.org/officeDocument/2006/relationships/slide" Target="/ppt/slides/slide2.xml" Id="Rd69c2d4380784a35" /><Relationship Type="http://schemas.openxmlformats.org/officeDocument/2006/relationships/slide" Target="/ppt/slides/slide3.xml" Id="Rfc63200ba7d44af3" /><Relationship Type="http://schemas.openxmlformats.org/officeDocument/2006/relationships/slide" Target="/ppt/slides/slide4.xml" Id="R34aafd88c0e84a12" /><Relationship Type="http://schemas.openxmlformats.org/officeDocument/2006/relationships/slide" Target="/ppt/slides/slide5.xml" Id="Rb81bd50355014eef" /><Relationship Type="http://schemas.openxmlformats.org/officeDocument/2006/relationships/slide" Target="/ppt/slides/slide6.xml" Id="R29441b91eb144244" /><Relationship Type="http://schemas.openxmlformats.org/officeDocument/2006/relationships/slide" Target="/ppt/slides/slide7.xml" Id="R9125c2212d68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79dbf2806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ae51de4b545b3" /><Relationship Type="http://schemas.openxmlformats.org/officeDocument/2006/relationships/theme" Target="/ppt/slideMasters/theme/theme1.xml" Id="Re21ac804b56f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ae51de4b5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12f0b4280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02a4cad8a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f1a6afcc9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f8b29d49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d8783e930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d9e03bfc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3102701c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SKEIE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CONSULTANTS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23 554 629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437 674 225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443 825 199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EGILL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984 935 072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CONSULTANTS AS</a:t>
            </a:r>
          </a:p>
        </p:txBody>
      </p:sp>
    </p:spTree>
  </p:cSld>
  <p:clrMapOvr>
    <a:masterClrMapping xmlns:a="http://schemas.openxmlformats.org/drawingml/2006/main"/>
  </p:clrMapOvr>
</p:sld>
</file>