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976809a6a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3a4aaabcb4dbb"/>
  </p:sldMasterIdLst>
  <p:sldIdLst>
    <p:sldId xmlns:r="http://schemas.openxmlformats.org/officeDocument/2006/relationships" id="256" r:id="Rccb1c5c8cb4146fb"/>
    <p:sldId xmlns:r="http://schemas.openxmlformats.org/officeDocument/2006/relationships" id="257" r:id="R95b3c8718e40408f"/>
    <p:sldId xmlns:r="http://schemas.openxmlformats.org/officeDocument/2006/relationships" id="258" r:id="R045ef7e95745457a"/>
    <p:sldId xmlns:r="http://schemas.openxmlformats.org/officeDocument/2006/relationships" id="259" r:id="R6c554092357047cd"/>
    <p:sldId xmlns:r="http://schemas.openxmlformats.org/officeDocument/2006/relationships" id="260" r:id="Rd42ed8802a9b44f0"/>
    <p:sldId xmlns:r="http://schemas.openxmlformats.org/officeDocument/2006/relationships" id="261" r:id="R10e697aa0e5c4d10"/>
    <p:sldId xmlns:r="http://schemas.openxmlformats.org/officeDocument/2006/relationships" id="262" r:id="R5e2d82a375f9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3a4aaabcb4dbb" /><Relationship Type="http://schemas.openxmlformats.org/officeDocument/2006/relationships/slide" Target="/ppt/slides/slide1.xml" Id="Rccb1c5c8cb4146fb" /><Relationship Type="http://schemas.openxmlformats.org/officeDocument/2006/relationships/slide" Target="/ppt/slides/slide2.xml" Id="R95b3c8718e40408f" /><Relationship Type="http://schemas.openxmlformats.org/officeDocument/2006/relationships/slide" Target="/ppt/slides/slide3.xml" Id="R045ef7e95745457a" /><Relationship Type="http://schemas.openxmlformats.org/officeDocument/2006/relationships/slide" Target="/ppt/slides/slide4.xml" Id="R6c554092357047cd" /><Relationship Type="http://schemas.openxmlformats.org/officeDocument/2006/relationships/slide" Target="/ppt/slides/slide5.xml" Id="Rd42ed8802a9b44f0" /><Relationship Type="http://schemas.openxmlformats.org/officeDocument/2006/relationships/slide" Target="/ppt/slides/slide6.xml" Id="R10e697aa0e5c4d10" /><Relationship Type="http://schemas.openxmlformats.org/officeDocument/2006/relationships/slide" Target="/ppt/slides/slide7.xml" Id="R5e2d82a375f9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d33694298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f26f951a45d5" /><Relationship Type="http://schemas.openxmlformats.org/officeDocument/2006/relationships/theme" Target="/ppt/slideMasters/theme/theme1.xml" Id="R67c396919068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5f26f951a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299c51c2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dafc6b79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bf25d21b2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ce866e4b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c85f9da0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78faab17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68f299c1e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LAURITZEN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LAURITZEN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HUSEBØ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BJØRN ERIK ENGER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NORLING SIMEN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 STEFFEN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53 56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984 936 958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LAURITZEN AS</a:t>
            </a:r>
          </a:p>
        </p:txBody>
      </p:sp>
    </p:spTree>
  </p:cSld>
  <p:clrMapOvr>
    <a:masterClrMapping xmlns:a="http://schemas.openxmlformats.org/drawingml/2006/main"/>
  </p:clrMapOvr>
</p:sld>
</file>