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0c19a03a9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387da64094833"/>
  </p:sldMasterIdLst>
  <p:sldIdLst>
    <p:sldId xmlns:r="http://schemas.openxmlformats.org/officeDocument/2006/relationships" id="256" r:id="R89919a73a07e4078"/>
    <p:sldId xmlns:r="http://schemas.openxmlformats.org/officeDocument/2006/relationships" id="257" r:id="R021a237fbe5943f4"/>
    <p:sldId xmlns:r="http://schemas.openxmlformats.org/officeDocument/2006/relationships" id="258" r:id="Ra76273bca74d457c"/>
    <p:sldId xmlns:r="http://schemas.openxmlformats.org/officeDocument/2006/relationships" id="259" r:id="R01ca95d9dc844ba1"/>
    <p:sldId xmlns:r="http://schemas.openxmlformats.org/officeDocument/2006/relationships" id="260" r:id="Rbe902143682e4e44"/>
    <p:sldId xmlns:r="http://schemas.openxmlformats.org/officeDocument/2006/relationships" id="261" r:id="Rea78170ae7c64e6e"/>
    <p:sldId xmlns:r="http://schemas.openxmlformats.org/officeDocument/2006/relationships" id="262" r:id="Ra5e8ef1ed024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387da64094833" /><Relationship Type="http://schemas.openxmlformats.org/officeDocument/2006/relationships/slide" Target="/ppt/slides/slide1.xml" Id="R89919a73a07e4078" /><Relationship Type="http://schemas.openxmlformats.org/officeDocument/2006/relationships/slide" Target="/ppt/slides/slide2.xml" Id="R021a237fbe5943f4" /><Relationship Type="http://schemas.openxmlformats.org/officeDocument/2006/relationships/slide" Target="/ppt/slides/slide3.xml" Id="Ra76273bca74d457c" /><Relationship Type="http://schemas.openxmlformats.org/officeDocument/2006/relationships/slide" Target="/ppt/slides/slide4.xml" Id="R01ca95d9dc844ba1" /><Relationship Type="http://schemas.openxmlformats.org/officeDocument/2006/relationships/slide" Target="/ppt/slides/slide5.xml" Id="Rbe902143682e4e44" /><Relationship Type="http://schemas.openxmlformats.org/officeDocument/2006/relationships/slide" Target="/ppt/slides/slide6.xml" Id="Rea78170ae7c64e6e" /><Relationship Type="http://schemas.openxmlformats.org/officeDocument/2006/relationships/slide" Target="/ppt/slides/slide7.xml" Id="Ra5e8ef1ed024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563b8a5c9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e5a21daf94cb2" /><Relationship Type="http://schemas.openxmlformats.org/officeDocument/2006/relationships/theme" Target="/ppt/slideMasters/theme/theme1.xml" Id="Rec9ef3015a90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e5a21daf9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d6e179857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35cae4852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05bd18d9647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6660f6ad2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cc0a6e2b5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fd20bde184b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09b8510ef40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CORDINA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CORDINA AS ble etablert [år] og holder til i Eidsfoss.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−3 117 077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4 472 863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14 395 174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MERETE WAHL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Eidsfossveien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3095 Eidsfoss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984 956 169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CORDINA AS</a:t>
            </a:r>
          </a:p>
        </p:txBody>
      </p:sp>
    </p:spTree>
  </p:cSld>
  <p:clrMapOvr>
    <a:masterClrMapping xmlns:a="http://schemas.openxmlformats.org/drawingml/2006/main"/>
  </p:clrMapOvr>
</p:sld>
</file>