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f1de784cef4c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c5ea9f7d94116"/>
  </p:sldMasterIdLst>
  <p:sldIdLst>
    <p:sldId xmlns:r="http://schemas.openxmlformats.org/officeDocument/2006/relationships" id="256" r:id="Rbe0fa23f0f084f88"/>
    <p:sldId xmlns:r="http://schemas.openxmlformats.org/officeDocument/2006/relationships" id="257" r:id="Rc1f2d76d6aba42af"/>
    <p:sldId xmlns:r="http://schemas.openxmlformats.org/officeDocument/2006/relationships" id="258" r:id="R480104c248d24201"/>
    <p:sldId xmlns:r="http://schemas.openxmlformats.org/officeDocument/2006/relationships" id="259" r:id="R329bfd66c71e4a04"/>
    <p:sldId xmlns:r="http://schemas.openxmlformats.org/officeDocument/2006/relationships" id="260" r:id="R4dc9f022d78e40d9"/>
    <p:sldId xmlns:r="http://schemas.openxmlformats.org/officeDocument/2006/relationships" id="261" r:id="R2d4f140a6a704e36"/>
    <p:sldId xmlns:r="http://schemas.openxmlformats.org/officeDocument/2006/relationships" id="262" r:id="R79ec468c35a440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c5ea9f7d94116" /><Relationship Type="http://schemas.openxmlformats.org/officeDocument/2006/relationships/slide" Target="/ppt/slides/slide1.xml" Id="Rbe0fa23f0f084f88" /><Relationship Type="http://schemas.openxmlformats.org/officeDocument/2006/relationships/slide" Target="/ppt/slides/slide2.xml" Id="Rc1f2d76d6aba42af" /><Relationship Type="http://schemas.openxmlformats.org/officeDocument/2006/relationships/slide" Target="/ppt/slides/slide3.xml" Id="R480104c248d24201" /><Relationship Type="http://schemas.openxmlformats.org/officeDocument/2006/relationships/slide" Target="/ppt/slides/slide4.xml" Id="R329bfd66c71e4a04" /><Relationship Type="http://schemas.openxmlformats.org/officeDocument/2006/relationships/slide" Target="/ppt/slides/slide5.xml" Id="R4dc9f022d78e40d9" /><Relationship Type="http://schemas.openxmlformats.org/officeDocument/2006/relationships/slide" Target="/ppt/slides/slide6.xml" Id="R2d4f140a6a704e36" /><Relationship Type="http://schemas.openxmlformats.org/officeDocument/2006/relationships/slide" Target="/ppt/slides/slide7.xml" Id="R79ec468c35a440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702c57c4c4c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9d893b2244e1e" /><Relationship Type="http://schemas.openxmlformats.org/officeDocument/2006/relationships/theme" Target="/ppt/slideMasters/theme/theme1.xml" Id="R23cf75ad9a8b4f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39d893b2244e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7c97b1c834f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c4f3fc3d344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8bb4a907b4c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f44b13e5d45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33dd42a0c4e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9545d5c3c4f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bae2cf3fa4f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ØMF EVENSEN &amp; EVENSEN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EVENSEN &amp; EVENSEN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ØMF EVENSEN &amp; EVENSEN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EVENSEN &amp; EVENSEN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EVENSEN &amp; EVENSEN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EVENSEN &amp; EVENSEN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289 608 043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14 986 897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12 785 462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18 052 856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75 173 972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EVENSEN &amp; EVENSEN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ØMF INVEST EVENSEN &amp; EVENSEN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EVENSEN &amp; EVENSEN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Hovemovegen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2624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984 958 552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ØMF EVENSEN &amp; EVENSEN AS</a:t>
            </a:r>
          </a:p>
        </p:txBody>
      </p:sp>
    </p:spTree>
  </p:cSld>
  <p:clrMapOvr>
    <a:masterClrMapping xmlns:a="http://schemas.openxmlformats.org/drawingml/2006/main"/>
  </p:clrMapOvr>
</p:sld>
</file>