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a7a040076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7353c534d4ca1"/>
  </p:sldMasterIdLst>
  <p:sldIdLst>
    <p:sldId xmlns:r="http://schemas.openxmlformats.org/officeDocument/2006/relationships" id="256" r:id="R3ae8d3c3bca84eeb"/>
    <p:sldId xmlns:r="http://schemas.openxmlformats.org/officeDocument/2006/relationships" id="257" r:id="R4078fa9ad8bb44c3"/>
    <p:sldId xmlns:r="http://schemas.openxmlformats.org/officeDocument/2006/relationships" id="258" r:id="R32386c0da28d45bd"/>
    <p:sldId xmlns:r="http://schemas.openxmlformats.org/officeDocument/2006/relationships" id="259" r:id="R389f4a8162014700"/>
    <p:sldId xmlns:r="http://schemas.openxmlformats.org/officeDocument/2006/relationships" id="260" r:id="R3514bae713db4ce6"/>
    <p:sldId xmlns:r="http://schemas.openxmlformats.org/officeDocument/2006/relationships" id="261" r:id="Rbee91f83fbf74523"/>
    <p:sldId xmlns:r="http://schemas.openxmlformats.org/officeDocument/2006/relationships" id="262" r:id="R3911338e095b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7353c534d4ca1" /><Relationship Type="http://schemas.openxmlformats.org/officeDocument/2006/relationships/slide" Target="/ppt/slides/slide1.xml" Id="R3ae8d3c3bca84eeb" /><Relationship Type="http://schemas.openxmlformats.org/officeDocument/2006/relationships/slide" Target="/ppt/slides/slide2.xml" Id="R4078fa9ad8bb44c3" /><Relationship Type="http://schemas.openxmlformats.org/officeDocument/2006/relationships/slide" Target="/ppt/slides/slide3.xml" Id="R32386c0da28d45bd" /><Relationship Type="http://schemas.openxmlformats.org/officeDocument/2006/relationships/slide" Target="/ppt/slides/slide4.xml" Id="R389f4a8162014700" /><Relationship Type="http://schemas.openxmlformats.org/officeDocument/2006/relationships/slide" Target="/ppt/slides/slide5.xml" Id="R3514bae713db4ce6" /><Relationship Type="http://schemas.openxmlformats.org/officeDocument/2006/relationships/slide" Target="/ppt/slides/slide6.xml" Id="Rbee91f83fbf74523" /><Relationship Type="http://schemas.openxmlformats.org/officeDocument/2006/relationships/slide" Target="/ppt/slides/slide7.xml" Id="R3911338e095b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af0a2a90b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ddcfb83134ac8" /><Relationship Type="http://schemas.openxmlformats.org/officeDocument/2006/relationships/theme" Target="/ppt/slideMasters/theme/theme1.xml" Id="R1276b9c67ce9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ddcfb8313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393c4de4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6b5eb0803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07aa0e7c9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17dbf022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5a82baf6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fa254d6f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e5fbb85a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BICO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BICO BIL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21 901 786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10 647 993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willy.rogeberg@gmail.com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984 966 172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